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77" r:id="rId2"/>
    <p:sldId id="325" r:id="rId3"/>
    <p:sldId id="329" r:id="rId4"/>
    <p:sldId id="324" r:id="rId5"/>
    <p:sldId id="330" r:id="rId6"/>
    <p:sldId id="328" r:id="rId7"/>
    <p:sldId id="263" r:id="rId8"/>
    <p:sldId id="283" r:id="rId9"/>
    <p:sldId id="327" r:id="rId10"/>
  </p:sldIdLst>
  <p:sldSz cx="12192000" cy="6858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Manus Smooth" pitchFamily="50" charset="0"/>
      <p:regular r:id="rId18"/>
    </p:embeddedFont>
    <p:embeddedFont>
      <p:font typeface="OfficinaSansITCStd Book" panose="02000506040000020004" pitchFamily="50" charset="0"/>
      <p:regular r:id="rId19"/>
      <p:bold r:id="rId20"/>
      <p:italic r:id="rId21"/>
      <p:boldItalic r:id="rId22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368C"/>
    <a:srgbClr val="5662AB"/>
    <a:srgbClr val="D6072E"/>
    <a:srgbClr val="394173"/>
    <a:srgbClr val="0080C8"/>
    <a:srgbClr val="FFFFFF"/>
    <a:srgbClr val="6666FF"/>
    <a:srgbClr val="3366FF"/>
    <a:srgbClr val="16463F"/>
    <a:srgbClr val="E4DF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76" autoAdjust="0"/>
    <p:restoredTop sz="96433" autoAdjust="0"/>
  </p:normalViewPr>
  <p:slideViewPr>
    <p:cSldViewPr snapToGrid="0">
      <p:cViewPr>
        <p:scale>
          <a:sx n="66" d="100"/>
          <a:sy n="66" d="100"/>
        </p:scale>
        <p:origin x="1410" y="936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4FC36D-97BD-4188-B2AD-AE6B20393675}" type="datetimeFigureOut">
              <a:rPr lang="de-DE" smtClean="0"/>
              <a:t>21.11.2025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7A4EC4-B309-4091-B27D-D4C1E848BC9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4381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7A4EC4-B309-4091-B27D-D4C1E848BC96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6345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7A4EC4-B309-4091-B27D-D4C1E848BC96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561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7A4EC4-B309-4091-B27D-D4C1E848BC96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2124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7A4EC4-B309-4091-B27D-D4C1E848BC96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26118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7A4EC4-B309-4091-B27D-D4C1E848BC96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0199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7A4EC4-B309-4091-B27D-D4C1E848BC96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0315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7A4EC4-B309-4091-B27D-D4C1E848BC96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8728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7A4EC4-B309-4091-B27D-D4C1E848BC96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2636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FD4F5-ACDD-4A56-8F9C-3336FDD865CC}" type="datetimeFigureOut">
              <a:rPr lang="de-DE" smtClean="0"/>
              <a:t>21.11.2025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7699-0F48-4606-A15B-584ECC09BA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2915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FD4F5-ACDD-4A56-8F9C-3336FDD865CC}" type="datetimeFigureOut">
              <a:rPr lang="de-DE" smtClean="0"/>
              <a:t>21.11.2025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7699-0F48-4606-A15B-584ECC09BA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7703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FD4F5-ACDD-4A56-8F9C-3336FDD865CC}" type="datetimeFigureOut">
              <a:rPr lang="de-DE" smtClean="0"/>
              <a:t>21.11.2025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7699-0F48-4606-A15B-584ECC09BA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7953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FD4F5-ACDD-4A56-8F9C-3336FDD865CC}" type="datetimeFigureOut">
              <a:rPr lang="de-DE" smtClean="0"/>
              <a:t>21.11.2025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7699-0F48-4606-A15B-584ECC09BA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6357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FD4F5-ACDD-4A56-8F9C-3336FDD865CC}" type="datetimeFigureOut">
              <a:rPr lang="de-DE" smtClean="0"/>
              <a:t>21.11.2025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7699-0F48-4606-A15B-584ECC09BA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3372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FD4F5-ACDD-4A56-8F9C-3336FDD865CC}" type="datetimeFigureOut">
              <a:rPr lang="de-DE" smtClean="0"/>
              <a:t>21.11.2025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7699-0F48-4606-A15B-584ECC09BA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0988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FD4F5-ACDD-4A56-8F9C-3336FDD865CC}" type="datetimeFigureOut">
              <a:rPr lang="de-DE" smtClean="0"/>
              <a:t>21.11.2025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7699-0F48-4606-A15B-584ECC09BA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769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FD4F5-ACDD-4A56-8F9C-3336FDD865CC}" type="datetimeFigureOut">
              <a:rPr lang="de-DE" smtClean="0"/>
              <a:t>21.11.2025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7699-0F48-4606-A15B-584ECC09BA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3476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FD4F5-ACDD-4A56-8F9C-3336FDD865CC}" type="datetimeFigureOut">
              <a:rPr lang="de-DE" smtClean="0"/>
              <a:t>21.11.2025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7699-0F48-4606-A15B-584ECC09BA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9288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FD4F5-ACDD-4A56-8F9C-3336FDD865CC}" type="datetimeFigureOut">
              <a:rPr lang="de-DE" smtClean="0"/>
              <a:t>21.11.2025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7699-0F48-4606-A15B-584ECC09BA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9725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FD4F5-ACDD-4A56-8F9C-3336FDD865CC}" type="datetimeFigureOut">
              <a:rPr lang="de-DE" smtClean="0"/>
              <a:t>21.11.2025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7699-0F48-4606-A15B-584ECC09BA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9626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FD4F5-ACDD-4A56-8F9C-3336FDD865CC}" type="datetimeFigureOut">
              <a:rPr lang="de-DE" smtClean="0"/>
              <a:t>21.11.2025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97699-0F48-4606-A15B-584ECC09BA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838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wm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wmf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wm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wmf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wmf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wmf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A2190AC5-7365-4942-9838-C40A8A5E94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053"/>
            <a:ext cx="12192000" cy="6858000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EBE9F850-7584-4C09-A32D-32A277748C7D}"/>
              </a:ext>
            </a:extLst>
          </p:cNvPr>
          <p:cNvSpPr/>
          <p:nvPr/>
        </p:nvSpPr>
        <p:spPr>
          <a:xfrm>
            <a:off x="0" y="4384965"/>
            <a:ext cx="12192226" cy="2482088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42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/>
          <p:cNvSpPr txBox="1"/>
          <p:nvPr/>
        </p:nvSpPr>
        <p:spPr>
          <a:xfrm>
            <a:off x="6659003" y="2974209"/>
            <a:ext cx="5167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3200" b="1" dirty="0">
                <a:solidFill>
                  <a:srgbClr val="2E368C"/>
                </a:solidFill>
                <a:effectLst>
                  <a:outerShdw blurRad="508000" dir="2700000" algn="tl">
                    <a:schemeClr val="bg1">
                      <a:alpha val="67000"/>
                    </a:schemeClr>
                  </a:outerShdw>
                </a:effectLst>
                <a:latin typeface="OfficinaSansITCStd Book" panose="02000506040000020004" pitchFamily="50" charset="0"/>
              </a:rPr>
              <a:t>Weihnachtsaktion 2025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202DFF3-54DC-4137-9D9A-ECC16DC0F436}"/>
              </a:ext>
            </a:extLst>
          </p:cNvPr>
          <p:cNvSpPr txBox="1"/>
          <p:nvPr/>
        </p:nvSpPr>
        <p:spPr>
          <a:xfrm>
            <a:off x="8044342" y="4490773"/>
            <a:ext cx="378208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9600" b="1" spc="-300" dirty="0">
                <a:solidFill>
                  <a:srgbClr val="2E368C"/>
                </a:solidFill>
                <a:effectLst>
                  <a:outerShdw blurRad="508000" dir="2700000" sx="102000" sy="102000" algn="tl">
                    <a:schemeClr val="bg1">
                      <a:alpha val="60000"/>
                    </a:schemeClr>
                  </a:outerShdw>
                </a:effectLst>
                <a:latin typeface="OfficinaSansITCStd Book" panose="02000506040000020004" pitchFamily="50" charset="0"/>
              </a:rPr>
              <a:t>BILDEN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6878472" y="3386967"/>
            <a:ext cx="4947955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de-DE" sz="9600" b="1" spc="-300" dirty="0">
                <a:solidFill>
                  <a:srgbClr val="2E368C"/>
                </a:solidFill>
                <a:effectLst>
                  <a:outerShdw blurRad="508000" dir="2700000" sx="101000" sy="101000" algn="tl" rotWithShape="0">
                    <a:schemeClr val="bg1">
                      <a:alpha val="60000"/>
                    </a:schemeClr>
                  </a:outerShdw>
                </a:effectLst>
                <a:latin typeface="OfficinaSansITCStd Book" panose="02000506040000020004" pitchFamily="50" charset="0"/>
              </a:rPr>
              <a:t>SCHULEN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7AC911C-D4E6-49B2-A87B-389EA9C6E2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2638"/>
            <a:ext cx="8483097" cy="2857924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94386D9E-C1E6-420F-B0C6-BDC833BBEF5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573" y="5761527"/>
            <a:ext cx="2111079" cy="82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88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89CDA3D3-AAB2-4A7B-8D07-3C0C693EFD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21"/>
          <a:stretch/>
        </p:blipFill>
        <p:spPr>
          <a:xfrm>
            <a:off x="-10174" y="0"/>
            <a:ext cx="12202174" cy="6858000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96F585E4-84A1-4A79-9629-109307FD8329}"/>
              </a:ext>
            </a:extLst>
          </p:cNvPr>
          <p:cNvSpPr/>
          <p:nvPr/>
        </p:nvSpPr>
        <p:spPr>
          <a:xfrm>
            <a:off x="-10172" y="5409994"/>
            <a:ext cx="12187452" cy="1448006"/>
          </a:xfrm>
          <a:prstGeom prst="rect">
            <a:avLst/>
          </a:prstGeom>
          <a:solidFill>
            <a:srgbClr val="2E368C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itel 3">
            <a:extLst>
              <a:ext uri="{FF2B5EF4-FFF2-40B4-BE49-F238E27FC236}">
                <a16:creationId xmlns:a16="http://schemas.microsoft.com/office/drawing/2014/main" id="{94BEC40C-0C11-4CF3-AA7A-C8789DBBC792}"/>
              </a:ext>
            </a:extLst>
          </p:cNvPr>
          <p:cNvSpPr txBox="1">
            <a:spLocks/>
          </p:cNvSpPr>
          <p:nvPr/>
        </p:nvSpPr>
        <p:spPr>
          <a:xfrm>
            <a:off x="2674095" y="5561921"/>
            <a:ext cx="9316915" cy="97130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de-DE" sz="4400" b="1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Es gibt noch viel zu tun…</a:t>
            </a:r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0DE68B94-B675-4DBA-8552-F6BEB02067CD}"/>
              </a:ext>
            </a:extLst>
          </p:cNvPr>
          <p:cNvGrpSpPr/>
          <p:nvPr/>
        </p:nvGrpSpPr>
        <p:grpSpPr>
          <a:xfrm>
            <a:off x="-10173" y="5534625"/>
            <a:ext cx="2488053" cy="1156057"/>
            <a:chOff x="-226" y="5576927"/>
            <a:chExt cx="2488053" cy="1156057"/>
          </a:xfrm>
        </p:grpSpPr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FC85E743-402B-47E4-957E-26037AB4A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7897" y="5963047"/>
              <a:ext cx="1883159" cy="769937"/>
            </a:xfrm>
            <a:prstGeom prst="rect">
              <a:avLst/>
            </a:prstGeom>
          </p:spPr>
        </p:pic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AC59E917-12FB-4886-8386-0853AE3CB8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26" y="5576927"/>
              <a:ext cx="2488053" cy="8321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1570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4B115B7F-75CB-465F-9B42-87668B29C7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04"/>
          <a:stretch/>
        </p:blipFill>
        <p:spPr>
          <a:xfrm>
            <a:off x="-10173" y="0"/>
            <a:ext cx="12202173" cy="6858000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96F585E4-84A1-4A79-9629-109307FD8329}"/>
              </a:ext>
            </a:extLst>
          </p:cNvPr>
          <p:cNvSpPr/>
          <p:nvPr/>
        </p:nvSpPr>
        <p:spPr>
          <a:xfrm>
            <a:off x="-10172" y="5409994"/>
            <a:ext cx="12187452" cy="1448006"/>
          </a:xfrm>
          <a:prstGeom prst="rect">
            <a:avLst/>
          </a:prstGeom>
          <a:solidFill>
            <a:srgbClr val="2E368C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itel 3">
            <a:extLst>
              <a:ext uri="{FF2B5EF4-FFF2-40B4-BE49-F238E27FC236}">
                <a16:creationId xmlns:a16="http://schemas.microsoft.com/office/drawing/2014/main" id="{94BEC40C-0C11-4CF3-AA7A-C8789DBBC792}"/>
              </a:ext>
            </a:extLst>
          </p:cNvPr>
          <p:cNvSpPr txBox="1">
            <a:spLocks/>
          </p:cNvSpPr>
          <p:nvPr/>
        </p:nvSpPr>
        <p:spPr>
          <a:xfrm>
            <a:off x="2674095" y="5561921"/>
            <a:ext cx="9316915" cy="97130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de-DE" sz="4400" b="1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..damit gute Schulbildung möglich ist.</a:t>
            </a:r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0DE68B94-B675-4DBA-8552-F6BEB02067CD}"/>
              </a:ext>
            </a:extLst>
          </p:cNvPr>
          <p:cNvGrpSpPr/>
          <p:nvPr/>
        </p:nvGrpSpPr>
        <p:grpSpPr>
          <a:xfrm>
            <a:off x="-10173" y="5534625"/>
            <a:ext cx="2488053" cy="1156057"/>
            <a:chOff x="-226" y="5576927"/>
            <a:chExt cx="2488053" cy="1156057"/>
          </a:xfrm>
        </p:grpSpPr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FC85E743-402B-47E4-957E-26037AB4A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7897" y="5963047"/>
              <a:ext cx="1883159" cy="769937"/>
            </a:xfrm>
            <a:prstGeom prst="rect">
              <a:avLst/>
            </a:prstGeom>
          </p:spPr>
        </p:pic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AC59E917-12FB-4886-8386-0853AE3CB8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26" y="5576927"/>
              <a:ext cx="2488053" cy="8321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6180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0DB3CFC6-0B2B-4607-90AC-01318F34FF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172" y="0"/>
            <a:ext cx="12187451" cy="6858000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96F585E4-84A1-4A79-9629-109307FD8329}"/>
              </a:ext>
            </a:extLst>
          </p:cNvPr>
          <p:cNvSpPr/>
          <p:nvPr/>
        </p:nvSpPr>
        <p:spPr>
          <a:xfrm>
            <a:off x="-10172" y="5409994"/>
            <a:ext cx="12187452" cy="1448006"/>
          </a:xfrm>
          <a:prstGeom prst="rect">
            <a:avLst/>
          </a:prstGeom>
          <a:solidFill>
            <a:srgbClr val="2E368C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itel 3">
            <a:extLst>
              <a:ext uri="{FF2B5EF4-FFF2-40B4-BE49-F238E27FC236}">
                <a16:creationId xmlns:a16="http://schemas.microsoft.com/office/drawing/2014/main" id="{94BEC40C-0C11-4CF3-AA7A-C8789DBBC792}"/>
              </a:ext>
            </a:extLst>
          </p:cNvPr>
          <p:cNvSpPr txBox="1">
            <a:spLocks/>
          </p:cNvSpPr>
          <p:nvPr/>
        </p:nvSpPr>
        <p:spPr>
          <a:xfrm>
            <a:off x="2674095" y="5534625"/>
            <a:ext cx="9316915" cy="97130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de-DE" sz="4400" b="1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Dorfgemeinschaft macht Schule</a:t>
            </a:r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0DE68B94-B675-4DBA-8552-F6BEB02067CD}"/>
              </a:ext>
            </a:extLst>
          </p:cNvPr>
          <p:cNvGrpSpPr/>
          <p:nvPr/>
        </p:nvGrpSpPr>
        <p:grpSpPr>
          <a:xfrm>
            <a:off x="-10173" y="5534625"/>
            <a:ext cx="2488053" cy="1156057"/>
            <a:chOff x="-226" y="5576927"/>
            <a:chExt cx="2488053" cy="1156057"/>
          </a:xfrm>
        </p:grpSpPr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FC85E743-402B-47E4-957E-26037AB4A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7897" y="5963047"/>
              <a:ext cx="1883159" cy="769937"/>
            </a:xfrm>
            <a:prstGeom prst="rect">
              <a:avLst/>
            </a:prstGeom>
          </p:spPr>
        </p:pic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AC59E917-12FB-4886-8386-0853AE3CB8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26" y="5576927"/>
              <a:ext cx="2488053" cy="8321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226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1FD971F9-9664-413E-A3EA-F38217D2F0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04"/>
          <a:stretch/>
        </p:blipFill>
        <p:spPr>
          <a:xfrm>
            <a:off x="-10174" y="0"/>
            <a:ext cx="12187452" cy="6858000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96F585E4-84A1-4A79-9629-109307FD8329}"/>
              </a:ext>
            </a:extLst>
          </p:cNvPr>
          <p:cNvSpPr/>
          <p:nvPr/>
        </p:nvSpPr>
        <p:spPr>
          <a:xfrm>
            <a:off x="-10172" y="5409994"/>
            <a:ext cx="12187452" cy="1448006"/>
          </a:xfrm>
          <a:prstGeom prst="rect">
            <a:avLst/>
          </a:prstGeom>
          <a:solidFill>
            <a:srgbClr val="2E368C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itel 3">
            <a:extLst>
              <a:ext uri="{FF2B5EF4-FFF2-40B4-BE49-F238E27FC236}">
                <a16:creationId xmlns:a16="http://schemas.microsoft.com/office/drawing/2014/main" id="{94BEC40C-0C11-4CF3-AA7A-C8789DBBC792}"/>
              </a:ext>
            </a:extLst>
          </p:cNvPr>
          <p:cNvSpPr txBox="1">
            <a:spLocks/>
          </p:cNvSpPr>
          <p:nvPr/>
        </p:nvSpPr>
        <p:spPr>
          <a:xfrm>
            <a:off x="2674095" y="5534625"/>
            <a:ext cx="9316915" cy="97130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de-DE" sz="4400" b="1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Das Dorfprojekt liegt brach</a:t>
            </a:r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0DE68B94-B675-4DBA-8552-F6BEB02067CD}"/>
              </a:ext>
            </a:extLst>
          </p:cNvPr>
          <p:cNvGrpSpPr/>
          <p:nvPr/>
        </p:nvGrpSpPr>
        <p:grpSpPr>
          <a:xfrm>
            <a:off x="-10173" y="5534625"/>
            <a:ext cx="2488053" cy="1156057"/>
            <a:chOff x="-226" y="5576927"/>
            <a:chExt cx="2488053" cy="1156057"/>
          </a:xfrm>
        </p:grpSpPr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FC85E743-402B-47E4-957E-26037AB4A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7897" y="5963047"/>
              <a:ext cx="1883159" cy="769937"/>
            </a:xfrm>
            <a:prstGeom prst="rect">
              <a:avLst/>
            </a:prstGeom>
          </p:spPr>
        </p:pic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AC59E917-12FB-4886-8386-0853AE3CB8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26" y="5576927"/>
              <a:ext cx="2488053" cy="8321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93925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1E08ACB-2D59-4A9D-90AC-51CA82DBC6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174" y="0"/>
            <a:ext cx="12187454" cy="6858000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96F585E4-84A1-4A79-9629-109307FD8329}"/>
              </a:ext>
            </a:extLst>
          </p:cNvPr>
          <p:cNvSpPr/>
          <p:nvPr/>
        </p:nvSpPr>
        <p:spPr>
          <a:xfrm>
            <a:off x="-10172" y="5409994"/>
            <a:ext cx="12187452" cy="1448006"/>
          </a:xfrm>
          <a:prstGeom prst="rect">
            <a:avLst/>
          </a:prstGeom>
          <a:solidFill>
            <a:srgbClr val="2E368C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itel 3">
            <a:extLst>
              <a:ext uri="{FF2B5EF4-FFF2-40B4-BE49-F238E27FC236}">
                <a16:creationId xmlns:a16="http://schemas.microsoft.com/office/drawing/2014/main" id="{94BEC40C-0C11-4CF3-AA7A-C8789DBBC792}"/>
              </a:ext>
            </a:extLst>
          </p:cNvPr>
          <p:cNvSpPr txBox="1">
            <a:spLocks/>
          </p:cNvSpPr>
          <p:nvPr/>
        </p:nvSpPr>
        <p:spPr>
          <a:xfrm>
            <a:off x="2674095" y="5561921"/>
            <a:ext cx="9316915" cy="97130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de-DE" sz="4400" b="1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Unser Ziel</a:t>
            </a:r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0DE68B94-B675-4DBA-8552-F6BEB02067CD}"/>
              </a:ext>
            </a:extLst>
          </p:cNvPr>
          <p:cNvGrpSpPr/>
          <p:nvPr/>
        </p:nvGrpSpPr>
        <p:grpSpPr>
          <a:xfrm>
            <a:off x="-10173" y="5534625"/>
            <a:ext cx="2488053" cy="1156057"/>
            <a:chOff x="-226" y="5576927"/>
            <a:chExt cx="2488053" cy="1156057"/>
          </a:xfrm>
        </p:grpSpPr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FC85E743-402B-47E4-957E-26037AB4A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7897" y="5963047"/>
              <a:ext cx="1883159" cy="769937"/>
            </a:xfrm>
            <a:prstGeom prst="rect">
              <a:avLst/>
            </a:prstGeom>
          </p:spPr>
        </p:pic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AC59E917-12FB-4886-8386-0853AE3CB8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26" y="5576927"/>
              <a:ext cx="2488053" cy="8321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7440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000">
              <a:srgbClr val="2E368C"/>
            </a:gs>
            <a:gs pos="33000">
              <a:srgbClr val="5662AB"/>
            </a:gs>
            <a:gs pos="0">
              <a:srgbClr val="979EC7"/>
            </a:gs>
          </a:gsLst>
          <a:lin ang="9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9308" y="603342"/>
            <a:ext cx="2637441" cy="1726498"/>
          </a:xfrm>
        </p:spPr>
        <p:txBody>
          <a:bodyPr>
            <a:noAutofit/>
          </a:bodyPr>
          <a:lstStyle/>
          <a:p>
            <a:r>
              <a:rPr lang="de-DE" sz="5400" b="1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Helft  mit!</a:t>
            </a:r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579308" y="1314450"/>
            <a:ext cx="10863365" cy="17264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de-DE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fficinaSansITCStd Book" panose="02000506040000020004" pitchFamily="50" charset="0"/>
            </a:endParaRPr>
          </a:p>
        </p:txBody>
      </p:sp>
      <p:sp>
        <p:nvSpPr>
          <p:cNvPr id="15" name="Inhaltsplatzhalter 4"/>
          <p:cNvSpPr txBox="1">
            <a:spLocks/>
          </p:cNvSpPr>
          <p:nvPr/>
        </p:nvSpPr>
        <p:spPr>
          <a:xfrm>
            <a:off x="3821373" y="1396465"/>
            <a:ext cx="8528298" cy="44508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419350" algn="l"/>
              </a:tabLst>
            </a:pPr>
            <a:r>
              <a:rPr lang="de-DE" sz="3200" b="1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 10 € 	</a:t>
            </a:r>
            <a:r>
              <a:rPr lang="de-DE" sz="3200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ein Liter Ölfarbe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419350" algn="l"/>
              </a:tabLst>
            </a:pPr>
            <a:r>
              <a:rPr lang="de-DE" sz="3200" b="1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 22 € 	</a:t>
            </a:r>
            <a:r>
              <a:rPr lang="de-DE" sz="3200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eine Rolle Draht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419350" algn="l"/>
              </a:tabLst>
            </a:pPr>
            <a:r>
              <a:rPr lang="de-DE" sz="3200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 </a:t>
            </a:r>
            <a:r>
              <a:rPr lang="de-DE" sz="3200" b="1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56 € 	</a:t>
            </a:r>
            <a:r>
              <a:rPr lang="de-DE" sz="3200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Firstbleche für ein Dach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419350" algn="l"/>
              </a:tabLst>
            </a:pPr>
            <a:r>
              <a:rPr lang="de-DE" sz="3200" b="1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 79 € 	</a:t>
            </a:r>
            <a:r>
              <a:rPr lang="de-DE" sz="3200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Farbe für eine Schule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419350" algn="l"/>
              </a:tabLst>
            </a:pPr>
            <a:r>
              <a:rPr lang="de-DE" sz="3200" b="1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 120 €	</a:t>
            </a:r>
            <a:r>
              <a:rPr lang="de-DE" sz="3200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eine Lastwagenladung Sand </a:t>
            </a:r>
            <a:endParaRPr lang="de-DE" sz="3200" b="1" dirty="0">
              <a:solidFill>
                <a:schemeClr val="bg1"/>
              </a:solidFill>
              <a:latin typeface="OfficinaSansITCStd Book" panose="02000506040000020004" pitchFamily="50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419350" algn="l"/>
              </a:tabLst>
            </a:pPr>
            <a:r>
              <a:rPr lang="de-DE" sz="3200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 </a:t>
            </a:r>
            <a:r>
              <a:rPr lang="de-DE" sz="3200" b="1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192 €	</a:t>
            </a:r>
            <a:r>
              <a:rPr lang="de-DE" sz="3200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25 Wellbleche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419350" algn="l"/>
              </a:tabLst>
            </a:pPr>
            <a:r>
              <a:rPr lang="de-DE" sz="3200" b="1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 280 €	</a:t>
            </a:r>
            <a:r>
              <a:rPr lang="de-DE" sz="3200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eine Grundausstattung für ein 	Klassenzimmer</a:t>
            </a:r>
            <a:endParaRPr lang="de-DE" b="1" dirty="0">
              <a:solidFill>
                <a:schemeClr val="bg1"/>
              </a:solidFill>
              <a:latin typeface="OfficinaSansITCStd Book" panose="02000506040000020004" pitchFamily="50" charset="0"/>
            </a:endParaRPr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3FEE52AE-8886-4A58-9D90-DA17D7563F35}"/>
              </a:ext>
            </a:extLst>
          </p:cNvPr>
          <p:cNvGrpSpPr/>
          <p:nvPr/>
        </p:nvGrpSpPr>
        <p:grpSpPr>
          <a:xfrm>
            <a:off x="-226" y="5576927"/>
            <a:ext cx="2488053" cy="1156057"/>
            <a:chOff x="-226" y="5576927"/>
            <a:chExt cx="2488053" cy="1156057"/>
          </a:xfrm>
        </p:grpSpPr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6E12A7B4-7FC1-4E18-97F6-159176071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7897" y="5963047"/>
              <a:ext cx="1883159" cy="769937"/>
            </a:xfrm>
            <a:prstGeom prst="rect">
              <a:avLst/>
            </a:prstGeom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7C3A9806-C3F7-4F01-8499-376CA5B826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26" y="5576927"/>
              <a:ext cx="2488053" cy="8321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1958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7000">
              <a:srgbClr val="2E368C"/>
            </a:gs>
            <a:gs pos="33000">
              <a:srgbClr val="5662AB"/>
            </a:gs>
            <a:gs pos="0">
              <a:srgbClr val="979EC7"/>
            </a:gs>
          </a:gsLst>
          <a:lin ang="9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A9F6D93E-2266-4787-8F58-3ECCF4223424}"/>
              </a:ext>
            </a:extLst>
          </p:cNvPr>
          <p:cNvGrpSpPr/>
          <p:nvPr/>
        </p:nvGrpSpPr>
        <p:grpSpPr>
          <a:xfrm>
            <a:off x="-226" y="5576927"/>
            <a:ext cx="2488053" cy="1156057"/>
            <a:chOff x="-226" y="5576927"/>
            <a:chExt cx="2488053" cy="1156057"/>
          </a:xfrm>
        </p:grpSpPr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C8AD9B3D-38F3-4CE6-B674-3ABE57425E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7897" y="5963047"/>
              <a:ext cx="1883159" cy="769937"/>
            </a:xfrm>
            <a:prstGeom prst="rect">
              <a:avLst/>
            </a:prstGeom>
          </p:spPr>
        </p:pic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2C2245B8-5EC4-4FF9-A8ED-E6B4A7C6B8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26" y="5576927"/>
              <a:ext cx="2488053" cy="832111"/>
            </a:xfrm>
            <a:prstGeom prst="rect">
              <a:avLst/>
            </a:prstGeom>
          </p:spPr>
        </p:pic>
      </p:grpSp>
      <p:sp>
        <p:nvSpPr>
          <p:cNvPr id="17" name="Inhaltsplatzhalter 16">
            <a:extLst>
              <a:ext uri="{FF2B5EF4-FFF2-40B4-BE49-F238E27FC236}">
                <a16:creationId xmlns:a16="http://schemas.microsoft.com/office/drawing/2014/main" id="{A1625517-1625-435E-9ED1-45B76A9FDB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8270" y="1695484"/>
            <a:ext cx="6138428" cy="32127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3200" b="1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SPENDENKONTO:</a:t>
            </a:r>
          </a:p>
          <a:p>
            <a:pPr marL="0" indent="0">
              <a:buNone/>
            </a:pPr>
            <a:r>
              <a:rPr lang="de-DE" sz="3200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Ev.-</a:t>
            </a:r>
            <a:r>
              <a:rPr lang="de-DE" sz="3200" dirty="0" err="1">
                <a:solidFill>
                  <a:schemeClr val="bg1"/>
                </a:solidFill>
                <a:latin typeface="OfficinaSansITCStd Book" panose="02000506040000020004" pitchFamily="50" charset="0"/>
              </a:rPr>
              <a:t>meth</a:t>
            </a:r>
            <a:r>
              <a:rPr lang="de-DE" sz="3200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. Kirche Weltmission</a:t>
            </a:r>
          </a:p>
          <a:p>
            <a:pPr marL="0" indent="0">
              <a:buNone/>
            </a:pPr>
            <a:r>
              <a:rPr lang="de-DE" sz="3200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IBAN: DE65 5206 0410 0000 4017 73</a:t>
            </a:r>
          </a:p>
          <a:p>
            <a:pPr marL="0" indent="0">
              <a:buNone/>
            </a:pPr>
            <a:r>
              <a:rPr lang="de-DE" sz="3200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Evangelische Bank eG</a:t>
            </a:r>
          </a:p>
          <a:p>
            <a:pPr marL="0" indent="0">
              <a:buNone/>
            </a:pPr>
            <a:r>
              <a:rPr lang="de-DE" sz="3200" dirty="0">
                <a:solidFill>
                  <a:schemeClr val="bg1"/>
                </a:solidFill>
                <a:latin typeface="OfficinaSansITCStd Book" panose="02000506040000020004" pitchFamily="50" charset="0"/>
              </a:rPr>
              <a:t>Stichwort: Schulen bilden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BF271512-4E95-4504-8053-26BD1326042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2073" y="1728840"/>
            <a:ext cx="2726182" cy="272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00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394173"/>
            </a:gs>
            <a:gs pos="39000">
              <a:srgbClr val="5662AB"/>
            </a:gs>
            <a:gs pos="0">
              <a:srgbClr val="979EC7"/>
            </a:gs>
          </a:gsLst>
          <a:lin ang="9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4979FAE6-469C-4A69-8CB8-E05D9EBAD0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21F1E8F6-F7EC-4513-9CD2-406DB1091E0D}"/>
              </a:ext>
            </a:extLst>
          </p:cNvPr>
          <p:cNvSpPr/>
          <p:nvPr/>
        </p:nvSpPr>
        <p:spPr>
          <a:xfrm>
            <a:off x="0" y="-1"/>
            <a:ext cx="12192226" cy="6857999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7000"/>
                </a:schemeClr>
              </a:gs>
              <a:gs pos="36000">
                <a:srgbClr val="000000">
                  <a:alpha val="0"/>
                  <a:lumMod val="100000"/>
                </a:srgbClr>
              </a:gs>
              <a:gs pos="76000">
                <a:schemeClr val="tx1">
                  <a:lumMod val="100000"/>
                  <a:alpha val="24000"/>
                </a:schemeClr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A9F6D93E-2266-4787-8F58-3ECCF4223424}"/>
              </a:ext>
            </a:extLst>
          </p:cNvPr>
          <p:cNvGrpSpPr/>
          <p:nvPr/>
        </p:nvGrpSpPr>
        <p:grpSpPr>
          <a:xfrm>
            <a:off x="-226" y="5576927"/>
            <a:ext cx="2488053" cy="1156057"/>
            <a:chOff x="-226" y="5576927"/>
            <a:chExt cx="2488053" cy="1156057"/>
          </a:xfrm>
        </p:grpSpPr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C8AD9B3D-38F3-4CE6-B674-3ABE57425ED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7897" y="5963047"/>
              <a:ext cx="1883159" cy="769937"/>
            </a:xfrm>
            <a:prstGeom prst="rect">
              <a:avLst/>
            </a:prstGeom>
          </p:spPr>
        </p:pic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2C2245B8-5EC4-4FF9-A8ED-E6B4A7C6B80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26" y="5576927"/>
              <a:ext cx="2488053" cy="832111"/>
            </a:xfrm>
            <a:prstGeom prst="rect">
              <a:avLst/>
            </a:prstGeom>
          </p:spPr>
        </p:pic>
      </p:grpSp>
      <p:sp>
        <p:nvSpPr>
          <p:cNvPr id="5" name="Textfeld 4"/>
          <p:cNvSpPr txBox="1"/>
          <p:nvPr/>
        </p:nvSpPr>
        <p:spPr>
          <a:xfrm>
            <a:off x="756378" y="1102394"/>
            <a:ext cx="454955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nus Smooth" pitchFamily="50" charset="0"/>
              </a:rPr>
              <a:t>Danke</a:t>
            </a:r>
            <a:r>
              <a:rPr lang="de-DE" sz="13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nus Smooth" pitchFamily="50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175428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</Words>
  <Application>Microsoft Office PowerPoint</Application>
  <PresentationFormat>Breitbild</PresentationFormat>
  <Paragraphs>30</Paragraphs>
  <Slides>9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6" baseType="lpstr">
      <vt:lpstr>OfficinaSansITCStd Book</vt:lpstr>
      <vt:lpstr>Arial</vt:lpstr>
      <vt:lpstr>Wingdings</vt:lpstr>
      <vt:lpstr>Calibri</vt:lpstr>
      <vt:lpstr>Calibri Light</vt:lpstr>
      <vt:lpstr>Manus Smooth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Helft  mit!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Birgit Braeske</dc:creator>
  <cp:lastModifiedBy>Holger Würth</cp:lastModifiedBy>
  <cp:revision>331</cp:revision>
  <dcterms:created xsi:type="dcterms:W3CDTF">2015-10-21T10:23:50Z</dcterms:created>
  <dcterms:modified xsi:type="dcterms:W3CDTF">2025-11-21T11:21:55Z</dcterms:modified>
</cp:coreProperties>
</file>