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62" r:id="rId2"/>
    <p:sldId id="264" r:id="rId3"/>
    <p:sldId id="269" r:id="rId4"/>
    <p:sldId id="347" r:id="rId5"/>
    <p:sldId id="348" r:id="rId6"/>
    <p:sldId id="349" r:id="rId7"/>
    <p:sldId id="350" r:id="rId8"/>
    <p:sldId id="351" r:id="rId9"/>
    <p:sldId id="352" r:id="rId10"/>
    <p:sldId id="353" r:id="rId11"/>
    <p:sldId id="354" r:id="rId12"/>
    <p:sldId id="355" r:id="rId13"/>
    <p:sldId id="356" r:id="rId14"/>
    <p:sldId id="357" r:id="rId15"/>
    <p:sldId id="272" r:id="rId16"/>
    <p:sldId id="361" r:id="rId17"/>
    <p:sldId id="362" r:id="rId18"/>
    <p:sldId id="363" r:id="rId19"/>
    <p:sldId id="346" r:id="rId20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2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1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588" y="10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6" d="100"/>
          <a:sy n="86" d="100"/>
        </p:scale>
        <p:origin x="386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F7C3621F-E51D-46B7-834D-892EF087B3B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20B9424D-8213-4E66-8C87-F85135E96A8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2797C3-7AE9-4335-8690-BD68B5F4B665}" type="datetimeFigureOut">
              <a:rPr lang="de-DE" smtClean="0"/>
              <a:t>09.04.2026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9BCDBFC-8865-4141-9362-E061158CE57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58C1798-5F10-47B7-91E0-33794BC8C85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FACCA3-AC75-48D5-8C90-8874E7EFB0D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597364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E100C3-E0BB-4652-967E-1C452FFA3468}" type="datetimeFigureOut">
              <a:rPr lang="de-DE" smtClean="0"/>
              <a:t>09.04.2026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671E79-6938-4B84-90C3-AE6DC2223CC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914757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8DA418A5-DF53-4EE3-80BD-145BDA5D6FC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25416" y="5573034"/>
            <a:ext cx="2294366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3228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CFBF109C-80B5-43FE-9EBE-762BA82972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DBB2384F-95B6-4FFE-8319-29901EA4E7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4785527-9D61-4F6B-A035-A5C7F590F27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AC1904E-2DF0-4281-ADA1-B42045D0521B}" type="datetimeFigureOut">
              <a:rPr lang="de-DE" smtClean="0"/>
              <a:t>09.04.2026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29FADE1-E74C-4D56-B9AB-340D9BF923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2B08BDF-7094-4CA0-9C03-D0DBF861D4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B1B95B-6F30-4C97-951F-C73FD88DB56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823316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A6B087-5D24-45D8-9C2D-29354ECB356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30455" y="2246637"/>
            <a:ext cx="5931090" cy="2022582"/>
          </a:xfrm>
        </p:spPr>
        <p:txBody>
          <a:bodyPr>
            <a:noAutofit/>
          </a:bodyPr>
          <a:lstStyle>
            <a:lvl1pPr>
              <a:defRPr sz="4800" b="1"/>
            </a:lvl1pPr>
          </a:lstStyle>
          <a:p>
            <a:r>
              <a:rPr lang="de-DE" dirty="0"/>
              <a:t>Zitat einfügen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4C753D8-4C57-49A4-BB2F-5F55FD0F34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8553" y="210731"/>
            <a:ext cx="2743200" cy="365125"/>
          </a:xfrm>
          <a:prstGeom prst="rect">
            <a:avLst/>
          </a:prstGeom>
        </p:spPr>
        <p:txBody>
          <a:bodyPr/>
          <a:lstStyle/>
          <a:p>
            <a:fld id="{56B1B95B-6F30-4C97-951F-C73FD88DB560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634232E9-15CE-45AF-9759-A5A6188EC6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60000" y="5940000"/>
            <a:ext cx="1477571" cy="579600"/>
          </a:xfrm>
          <a:prstGeom prst="rect">
            <a:avLst/>
          </a:prstGeom>
        </p:spPr>
      </p:pic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9B96B0A3-6C6D-4EB3-97C5-4E67DAB4062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130550" y="4515282"/>
            <a:ext cx="5467350" cy="579437"/>
          </a:xfrm>
        </p:spPr>
        <p:txBody>
          <a:bodyPr>
            <a:normAutofit/>
          </a:bodyPr>
          <a:lstStyle>
            <a:lvl1pPr marL="0" indent="0">
              <a:buNone/>
              <a:defRPr sz="3200" i="0">
                <a:solidFill>
                  <a:schemeClr val="tx1"/>
                </a:solidFill>
                <a:latin typeface="Manus Smooth" pitchFamily="50" charset="0"/>
              </a:defRPr>
            </a:lvl1pPr>
          </a:lstStyle>
          <a:p>
            <a:pPr lvl="0"/>
            <a:r>
              <a:rPr lang="de-DE" dirty="0"/>
              <a:t>Name</a:t>
            </a:r>
          </a:p>
        </p:txBody>
      </p:sp>
      <p:sp>
        <p:nvSpPr>
          <p:cNvPr id="12" name="Freihandform: Form 11">
            <a:extLst>
              <a:ext uri="{FF2B5EF4-FFF2-40B4-BE49-F238E27FC236}">
                <a16:creationId xmlns:a16="http://schemas.microsoft.com/office/drawing/2014/main" id="{F12A172E-6295-4FBE-8ABE-9EE6D7E6661A}"/>
              </a:ext>
            </a:extLst>
          </p:cNvPr>
          <p:cNvSpPr/>
          <p:nvPr userDrawn="1"/>
        </p:nvSpPr>
        <p:spPr>
          <a:xfrm rot="17907313" flipH="1" flipV="1">
            <a:off x="-380934" y="1281581"/>
            <a:ext cx="6216094" cy="4294840"/>
          </a:xfrm>
          <a:custGeom>
            <a:avLst/>
            <a:gdLst>
              <a:gd name="connsiteX0" fmla="*/ 4585648 w 5187324"/>
              <a:gd name="connsiteY0" fmla="*/ 0 h 6974006"/>
              <a:gd name="connsiteX1" fmla="*/ 5186150 w 5187324"/>
              <a:gd name="connsiteY1" fmla="*/ 2306472 h 6974006"/>
              <a:gd name="connsiteX2" fmla="*/ 4449170 w 5187324"/>
              <a:gd name="connsiteY2" fmla="*/ 4162568 h 6974006"/>
              <a:gd name="connsiteX3" fmla="*/ 2920621 w 5187324"/>
              <a:gd name="connsiteY3" fmla="*/ 6537278 h 6974006"/>
              <a:gd name="connsiteX4" fmla="*/ 0 w 5187324"/>
              <a:gd name="connsiteY4" fmla="*/ 6974006 h 6974006"/>
              <a:gd name="connsiteX0" fmla="*/ 4585648 w 5239777"/>
              <a:gd name="connsiteY0" fmla="*/ 0 h 6974006"/>
              <a:gd name="connsiteX1" fmla="*/ 5186150 w 5239777"/>
              <a:gd name="connsiteY1" fmla="*/ 2306472 h 6974006"/>
              <a:gd name="connsiteX2" fmla="*/ 4954137 w 5239777"/>
              <a:gd name="connsiteY2" fmla="*/ 4544705 h 6974006"/>
              <a:gd name="connsiteX3" fmla="*/ 2920621 w 5239777"/>
              <a:gd name="connsiteY3" fmla="*/ 6537278 h 6974006"/>
              <a:gd name="connsiteX4" fmla="*/ 0 w 5239777"/>
              <a:gd name="connsiteY4" fmla="*/ 6974006 h 6974006"/>
              <a:gd name="connsiteX0" fmla="*/ 4585648 w 5181193"/>
              <a:gd name="connsiteY0" fmla="*/ 0 h 6974006"/>
              <a:gd name="connsiteX1" fmla="*/ 5090615 w 5181193"/>
              <a:gd name="connsiteY1" fmla="*/ 1828801 h 6974006"/>
              <a:gd name="connsiteX2" fmla="*/ 4954137 w 5181193"/>
              <a:gd name="connsiteY2" fmla="*/ 4544705 h 6974006"/>
              <a:gd name="connsiteX3" fmla="*/ 2920621 w 5181193"/>
              <a:gd name="connsiteY3" fmla="*/ 6537278 h 6974006"/>
              <a:gd name="connsiteX4" fmla="*/ 0 w 5181193"/>
              <a:gd name="connsiteY4" fmla="*/ 6974006 h 6974006"/>
              <a:gd name="connsiteX0" fmla="*/ 4585648 w 5153514"/>
              <a:gd name="connsiteY0" fmla="*/ 0 h 6974006"/>
              <a:gd name="connsiteX1" fmla="*/ 5090615 w 5153514"/>
              <a:gd name="connsiteY1" fmla="*/ 1828801 h 6974006"/>
              <a:gd name="connsiteX2" fmla="*/ 4954137 w 5153514"/>
              <a:gd name="connsiteY2" fmla="*/ 4544705 h 6974006"/>
              <a:gd name="connsiteX3" fmla="*/ 3370997 w 5153514"/>
              <a:gd name="connsiteY3" fmla="*/ 6400800 h 6974006"/>
              <a:gd name="connsiteX4" fmla="*/ 0 w 5153514"/>
              <a:gd name="connsiteY4" fmla="*/ 6974006 h 6974006"/>
              <a:gd name="connsiteX0" fmla="*/ 4585648 w 5096668"/>
              <a:gd name="connsiteY0" fmla="*/ 0 h 6974006"/>
              <a:gd name="connsiteX1" fmla="*/ 5090615 w 5096668"/>
              <a:gd name="connsiteY1" fmla="*/ 1828801 h 6974006"/>
              <a:gd name="connsiteX2" fmla="*/ 4299045 w 5096668"/>
              <a:gd name="connsiteY2" fmla="*/ 4517410 h 6974006"/>
              <a:gd name="connsiteX3" fmla="*/ 3370997 w 5096668"/>
              <a:gd name="connsiteY3" fmla="*/ 6400800 h 6974006"/>
              <a:gd name="connsiteX4" fmla="*/ 0 w 5096668"/>
              <a:gd name="connsiteY4" fmla="*/ 6974006 h 6974006"/>
              <a:gd name="connsiteX0" fmla="*/ 4585648 w 5096668"/>
              <a:gd name="connsiteY0" fmla="*/ 0 h 6974006"/>
              <a:gd name="connsiteX1" fmla="*/ 5090615 w 5096668"/>
              <a:gd name="connsiteY1" fmla="*/ 1828801 h 6974006"/>
              <a:gd name="connsiteX2" fmla="*/ 4299045 w 5096668"/>
              <a:gd name="connsiteY2" fmla="*/ 4517410 h 6974006"/>
              <a:gd name="connsiteX3" fmla="*/ 2074460 w 5096668"/>
              <a:gd name="connsiteY3" fmla="*/ 6373504 h 6974006"/>
              <a:gd name="connsiteX4" fmla="*/ 0 w 5096668"/>
              <a:gd name="connsiteY4" fmla="*/ 6974006 h 6974006"/>
              <a:gd name="connsiteX0" fmla="*/ 6359857 w 6870877"/>
              <a:gd name="connsiteY0" fmla="*/ 0 h 6878472"/>
              <a:gd name="connsiteX1" fmla="*/ 6864824 w 6870877"/>
              <a:gd name="connsiteY1" fmla="*/ 1828801 h 6878472"/>
              <a:gd name="connsiteX2" fmla="*/ 6073254 w 6870877"/>
              <a:gd name="connsiteY2" fmla="*/ 4517410 h 6878472"/>
              <a:gd name="connsiteX3" fmla="*/ 3848669 w 6870877"/>
              <a:gd name="connsiteY3" fmla="*/ 6373504 h 6878472"/>
              <a:gd name="connsiteX4" fmla="*/ 0 w 6870877"/>
              <a:gd name="connsiteY4" fmla="*/ 6878472 h 6878472"/>
              <a:gd name="connsiteX0" fmla="*/ 6359857 w 6870877"/>
              <a:gd name="connsiteY0" fmla="*/ 0 h 6878472"/>
              <a:gd name="connsiteX1" fmla="*/ 6864824 w 6870877"/>
              <a:gd name="connsiteY1" fmla="*/ 1828801 h 6878472"/>
              <a:gd name="connsiteX2" fmla="*/ 6073254 w 6870877"/>
              <a:gd name="connsiteY2" fmla="*/ 4517410 h 6878472"/>
              <a:gd name="connsiteX3" fmla="*/ 3548418 w 6870877"/>
              <a:gd name="connsiteY3" fmla="*/ 6277969 h 6878472"/>
              <a:gd name="connsiteX4" fmla="*/ 0 w 6870877"/>
              <a:gd name="connsiteY4" fmla="*/ 6878472 h 6878472"/>
              <a:gd name="connsiteX0" fmla="*/ 6359857 w 6870877"/>
              <a:gd name="connsiteY0" fmla="*/ 0 h 6878472"/>
              <a:gd name="connsiteX1" fmla="*/ 6864824 w 6870877"/>
              <a:gd name="connsiteY1" fmla="*/ 1828801 h 6878472"/>
              <a:gd name="connsiteX2" fmla="*/ 6073254 w 6870877"/>
              <a:gd name="connsiteY2" fmla="*/ 4517410 h 6878472"/>
              <a:gd name="connsiteX3" fmla="*/ 3548418 w 6870877"/>
              <a:gd name="connsiteY3" fmla="*/ 6277969 h 6878472"/>
              <a:gd name="connsiteX4" fmla="*/ 0 w 6870877"/>
              <a:gd name="connsiteY4" fmla="*/ 6878472 h 6878472"/>
              <a:gd name="connsiteX0" fmla="*/ 6359857 w 6870877"/>
              <a:gd name="connsiteY0" fmla="*/ 0 h 6878472"/>
              <a:gd name="connsiteX1" fmla="*/ 6864824 w 6870877"/>
              <a:gd name="connsiteY1" fmla="*/ 1828801 h 6878472"/>
              <a:gd name="connsiteX2" fmla="*/ 6073254 w 6870877"/>
              <a:gd name="connsiteY2" fmla="*/ 4517410 h 6878472"/>
              <a:gd name="connsiteX3" fmla="*/ 3548418 w 6870877"/>
              <a:gd name="connsiteY3" fmla="*/ 6277969 h 6878472"/>
              <a:gd name="connsiteX4" fmla="*/ 0 w 6870877"/>
              <a:gd name="connsiteY4" fmla="*/ 6878472 h 6878472"/>
              <a:gd name="connsiteX0" fmla="*/ 6359857 w 6874024"/>
              <a:gd name="connsiteY0" fmla="*/ 0 h 6878472"/>
              <a:gd name="connsiteX1" fmla="*/ 6864824 w 6874024"/>
              <a:gd name="connsiteY1" fmla="*/ 1828801 h 6878472"/>
              <a:gd name="connsiteX2" fmla="*/ 5991367 w 6874024"/>
              <a:gd name="connsiteY2" fmla="*/ 4694831 h 6878472"/>
              <a:gd name="connsiteX3" fmla="*/ 3548418 w 6874024"/>
              <a:gd name="connsiteY3" fmla="*/ 6277969 h 6878472"/>
              <a:gd name="connsiteX4" fmla="*/ 0 w 6874024"/>
              <a:gd name="connsiteY4" fmla="*/ 6878472 h 6878472"/>
              <a:gd name="connsiteX0" fmla="*/ 6359857 w 6927268"/>
              <a:gd name="connsiteY0" fmla="*/ 0 h 6878472"/>
              <a:gd name="connsiteX1" fmla="*/ 6919415 w 6927268"/>
              <a:gd name="connsiteY1" fmla="*/ 2047165 h 6878472"/>
              <a:gd name="connsiteX2" fmla="*/ 5991367 w 6927268"/>
              <a:gd name="connsiteY2" fmla="*/ 4694831 h 6878472"/>
              <a:gd name="connsiteX3" fmla="*/ 3548418 w 6927268"/>
              <a:gd name="connsiteY3" fmla="*/ 6277969 h 6878472"/>
              <a:gd name="connsiteX4" fmla="*/ 0 w 6927268"/>
              <a:gd name="connsiteY4" fmla="*/ 6878472 h 6878472"/>
              <a:gd name="connsiteX0" fmla="*/ 6359857 w 6927757"/>
              <a:gd name="connsiteY0" fmla="*/ 0 h 6878472"/>
              <a:gd name="connsiteX1" fmla="*/ 6919415 w 6927757"/>
              <a:gd name="connsiteY1" fmla="*/ 2047165 h 6878472"/>
              <a:gd name="connsiteX2" fmla="*/ 5991367 w 6927757"/>
              <a:gd name="connsiteY2" fmla="*/ 4694831 h 6878472"/>
              <a:gd name="connsiteX3" fmla="*/ 3548418 w 6927757"/>
              <a:gd name="connsiteY3" fmla="*/ 6277969 h 6878472"/>
              <a:gd name="connsiteX4" fmla="*/ 0 w 6927757"/>
              <a:gd name="connsiteY4" fmla="*/ 6878472 h 6878472"/>
              <a:gd name="connsiteX0" fmla="*/ 6359857 w 6927757"/>
              <a:gd name="connsiteY0" fmla="*/ 0 h 6878472"/>
              <a:gd name="connsiteX1" fmla="*/ 6919415 w 6927757"/>
              <a:gd name="connsiteY1" fmla="*/ 2292824 h 6878472"/>
              <a:gd name="connsiteX2" fmla="*/ 5991367 w 6927757"/>
              <a:gd name="connsiteY2" fmla="*/ 4694831 h 6878472"/>
              <a:gd name="connsiteX3" fmla="*/ 3548418 w 6927757"/>
              <a:gd name="connsiteY3" fmla="*/ 6277969 h 6878472"/>
              <a:gd name="connsiteX4" fmla="*/ 0 w 6927757"/>
              <a:gd name="connsiteY4" fmla="*/ 6878472 h 6878472"/>
              <a:gd name="connsiteX0" fmla="*/ 6359857 w 6922223"/>
              <a:gd name="connsiteY0" fmla="*/ 0 h 6878472"/>
              <a:gd name="connsiteX1" fmla="*/ 6919415 w 6922223"/>
              <a:gd name="connsiteY1" fmla="*/ 2292824 h 6878472"/>
              <a:gd name="connsiteX2" fmla="*/ 5991367 w 6922223"/>
              <a:gd name="connsiteY2" fmla="*/ 4694831 h 6878472"/>
              <a:gd name="connsiteX3" fmla="*/ 3548418 w 6922223"/>
              <a:gd name="connsiteY3" fmla="*/ 6277969 h 6878472"/>
              <a:gd name="connsiteX4" fmla="*/ 0 w 6922223"/>
              <a:gd name="connsiteY4" fmla="*/ 6878472 h 6878472"/>
              <a:gd name="connsiteX0" fmla="*/ 6687403 w 6980073"/>
              <a:gd name="connsiteY0" fmla="*/ 0 h 6905768"/>
              <a:gd name="connsiteX1" fmla="*/ 6919415 w 6980073"/>
              <a:gd name="connsiteY1" fmla="*/ 2320120 h 6905768"/>
              <a:gd name="connsiteX2" fmla="*/ 5991367 w 6980073"/>
              <a:gd name="connsiteY2" fmla="*/ 4722127 h 6905768"/>
              <a:gd name="connsiteX3" fmla="*/ 3548418 w 6980073"/>
              <a:gd name="connsiteY3" fmla="*/ 6305265 h 6905768"/>
              <a:gd name="connsiteX4" fmla="*/ 0 w 6980073"/>
              <a:gd name="connsiteY4" fmla="*/ 6905768 h 6905768"/>
              <a:gd name="connsiteX0" fmla="*/ 6687403 w 6964567"/>
              <a:gd name="connsiteY0" fmla="*/ 0 h 6905768"/>
              <a:gd name="connsiteX1" fmla="*/ 6919415 w 6964567"/>
              <a:gd name="connsiteY1" fmla="*/ 2320120 h 6905768"/>
              <a:gd name="connsiteX2" fmla="*/ 5991367 w 6964567"/>
              <a:gd name="connsiteY2" fmla="*/ 4722127 h 6905768"/>
              <a:gd name="connsiteX3" fmla="*/ 3548418 w 6964567"/>
              <a:gd name="connsiteY3" fmla="*/ 6305265 h 6905768"/>
              <a:gd name="connsiteX4" fmla="*/ 0 w 6964567"/>
              <a:gd name="connsiteY4" fmla="*/ 6905768 h 6905768"/>
              <a:gd name="connsiteX0" fmla="*/ 6687403 w 6975931"/>
              <a:gd name="connsiteY0" fmla="*/ 0 h 6905768"/>
              <a:gd name="connsiteX1" fmla="*/ 6933062 w 6975931"/>
              <a:gd name="connsiteY1" fmla="*/ 2579427 h 6905768"/>
              <a:gd name="connsiteX2" fmla="*/ 5991367 w 6975931"/>
              <a:gd name="connsiteY2" fmla="*/ 4722127 h 6905768"/>
              <a:gd name="connsiteX3" fmla="*/ 3548418 w 6975931"/>
              <a:gd name="connsiteY3" fmla="*/ 6305265 h 6905768"/>
              <a:gd name="connsiteX4" fmla="*/ 0 w 6975931"/>
              <a:gd name="connsiteY4" fmla="*/ 6905768 h 6905768"/>
              <a:gd name="connsiteX0" fmla="*/ 6687403 w 6975931"/>
              <a:gd name="connsiteY0" fmla="*/ 0 h 6905768"/>
              <a:gd name="connsiteX1" fmla="*/ 6933062 w 6975931"/>
              <a:gd name="connsiteY1" fmla="*/ 2579427 h 6905768"/>
              <a:gd name="connsiteX2" fmla="*/ 5991367 w 6975931"/>
              <a:gd name="connsiteY2" fmla="*/ 4722127 h 6905768"/>
              <a:gd name="connsiteX3" fmla="*/ 3548418 w 6975931"/>
              <a:gd name="connsiteY3" fmla="*/ 6305265 h 6905768"/>
              <a:gd name="connsiteX4" fmla="*/ 0 w 6975931"/>
              <a:gd name="connsiteY4" fmla="*/ 6905768 h 6905768"/>
              <a:gd name="connsiteX0" fmla="*/ 6687403 w 6975931"/>
              <a:gd name="connsiteY0" fmla="*/ 0 h 6905768"/>
              <a:gd name="connsiteX1" fmla="*/ 6933062 w 6975931"/>
              <a:gd name="connsiteY1" fmla="*/ 2579427 h 6905768"/>
              <a:gd name="connsiteX2" fmla="*/ 5991367 w 6975931"/>
              <a:gd name="connsiteY2" fmla="*/ 4722127 h 6905768"/>
              <a:gd name="connsiteX3" fmla="*/ 3780430 w 6975931"/>
              <a:gd name="connsiteY3" fmla="*/ 6305265 h 6905768"/>
              <a:gd name="connsiteX4" fmla="*/ 0 w 6975931"/>
              <a:gd name="connsiteY4" fmla="*/ 6905768 h 6905768"/>
              <a:gd name="connsiteX0" fmla="*/ 6687403 w 6975931"/>
              <a:gd name="connsiteY0" fmla="*/ 0 h 6905768"/>
              <a:gd name="connsiteX1" fmla="*/ 6933062 w 6975931"/>
              <a:gd name="connsiteY1" fmla="*/ 2579427 h 6905768"/>
              <a:gd name="connsiteX2" fmla="*/ 5991367 w 6975931"/>
              <a:gd name="connsiteY2" fmla="*/ 4722127 h 6905768"/>
              <a:gd name="connsiteX3" fmla="*/ 3780430 w 6975931"/>
              <a:gd name="connsiteY3" fmla="*/ 6305265 h 6905768"/>
              <a:gd name="connsiteX4" fmla="*/ 0 w 6975931"/>
              <a:gd name="connsiteY4" fmla="*/ 6905768 h 6905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75931" h="6905768">
                <a:moveTo>
                  <a:pt x="6687403" y="0"/>
                </a:moveTo>
                <a:cubicBezTo>
                  <a:pt x="6917140" y="860946"/>
                  <a:pt x="7049068" y="1792406"/>
                  <a:pt x="6933062" y="2579427"/>
                </a:cubicBezTo>
                <a:cubicBezTo>
                  <a:pt x="6817056" y="3366448"/>
                  <a:pt x="6516806" y="4101154"/>
                  <a:pt x="5991367" y="4722127"/>
                </a:cubicBezTo>
                <a:cubicBezTo>
                  <a:pt x="5465928" y="5343100"/>
                  <a:pt x="4685732" y="6000465"/>
                  <a:pt x="3780430" y="6305265"/>
                </a:cubicBezTo>
                <a:cubicBezTo>
                  <a:pt x="2738651" y="6719247"/>
                  <a:pt x="532263" y="6814783"/>
                  <a:pt x="0" y="6905768"/>
                </a:cubicBezTo>
              </a:path>
            </a:pathLst>
          </a:custGeom>
          <a:noFill/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D10CA07D-0D14-4C34-A701-A907FFEC6E4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60000" y="5940000"/>
            <a:ext cx="1483763" cy="581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7160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-&#10;überschrif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B42BEDA-4AE4-4529-B9D7-5AA91A365B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2466753"/>
            <a:ext cx="8121073" cy="1564094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9600" b="0">
                <a:solidFill>
                  <a:schemeClr val="bg1"/>
                </a:solidFill>
                <a:latin typeface="Manus Smooth" pitchFamily="50" charset="0"/>
              </a:defRPr>
            </a:lvl1pPr>
          </a:lstStyle>
          <a:p>
            <a:r>
              <a:rPr lang="de-DE" dirty="0"/>
              <a:t>Zwischenüberschrift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9158E11-EB65-4545-B0E0-5462732293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8553" y="210731"/>
            <a:ext cx="2743200" cy="365125"/>
          </a:xfrm>
          <a:prstGeom prst="rect">
            <a:avLst/>
          </a:prstGeom>
        </p:spPr>
        <p:txBody>
          <a:bodyPr/>
          <a:lstStyle/>
          <a:p>
            <a:fld id="{56B1B95B-6F30-4C97-951F-C73FD88DB560}" type="slidenum">
              <a:rPr lang="de-DE" smtClean="0"/>
              <a:t>‹Nr.›</a:t>
            </a:fld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575601B6-7065-4A73-B6F9-152005EAB09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60000" y="5940000"/>
            <a:ext cx="1477571" cy="579600"/>
          </a:xfrm>
          <a:prstGeom prst="rect">
            <a:avLst/>
          </a:prstGeom>
        </p:spPr>
      </p:pic>
      <p:sp>
        <p:nvSpPr>
          <p:cNvPr id="15" name="Freihandform: Form 14">
            <a:extLst>
              <a:ext uri="{FF2B5EF4-FFF2-40B4-BE49-F238E27FC236}">
                <a16:creationId xmlns:a16="http://schemas.microsoft.com/office/drawing/2014/main" id="{87C43228-F727-4155-9011-8995EA8F64BC}"/>
              </a:ext>
            </a:extLst>
          </p:cNvPr>
          <p:cNvSpPr/>
          <p:nvPr userDrawn="1"/>
        </p:nvSpPr>
        <p:spPr>
          <a:xfrm>
            <a:off x="10698223" y="-27296"/>
            <a:ext cx="33243" cy="27296"/>
          </a:xfrm>
          <a:custGeom>
            <a:avLst/>
            <a:gdLst>
              <a:gd name="connsiteX0" fmla="*/ 26433 w 33243"/>
              <a:gd name="connsiteY0" fmla="*/ 0 h 27296"/>
              <a:gd name="connsiteX1" fmla="*/ 33243 w 33243"/>
              <a:gd name="connsiteY1" fmla="*/ 27296 h 27296"/>
              <a:gd name="connsiteX2" fmla="*/ 0 w 33243"/>
              <a:gd name="connsiteY2" fmla="*/ 27296 h 27296"/>
              <a:gd name="connsiteX3" fmla="*/ 26433 w 33243"/>
              <a:gd name="connsiteY3" fmla="*/ 0 h 27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243" h="27296">
                <a:moveTo>
                  <a:pt x="26433" y="0"/>
                </a:moveTo>
                <a:lnTo>
                  <a:pt x="33243" y="27296"/>
                </a:lnTo>
                <a:lnTo>
                  <a:pt x="0" y="27296"/>
                </a:lnTo>
                <a:lnTo>
                  <a:pt x="26433" y="0"/>
                </a:lnTo>
                <a:close/>
              </a:path>
            </a:pathLst>
          </a:custGeom>
          <a:solidFill>
            <a:schemeClr val="accent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725865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3DC5B3-1962-44D7-A521-3F2F3BDE0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8507E26-722A-4F88-BB8F-6AAD0A6167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C23A442-40E3-4F07-8750-8F403E265F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6BB7E88-5ADD-4DC7-AFC7-C9CC11972C6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AC1904E-2DF0-4281-ADA1-B42045D0521B}" type="datetimeFigureOut">
              <a:rPr lang="de-DE" smtClean="0"/>
              <a:t>09.04.2026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286BF52-CF7E-450C-BA2F-786474D93C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67E6987-B17C-4D2D-9914-C7CE63B5F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B1B95B-6F30-4C97-951F-C73FD88DB56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667081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47E0406-50FF-49F2-88FD-FC57B2E2F1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37DE0EC-5539-4718-91E0-82D30BCE0B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28291AE-F00D-4640-AB77-BA270D21DB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9CC5989E-4ABE-461E-B88D-BF9E00644F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1E2FEC4A-1B02-41DC-9640-853839F034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89F5A8F9-4660-4E80-AA06-B27DE3F310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AC1904E-2DF0-4281-ADA1-B42045D0521B}" type="datetimeFigureOut">
              <a:rPr lang="de-DE" smtClean="0"/>
              <a:t>09.04.2026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CFC0E13-024C-4836-A9C8-294B058577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A6235CA1-7C97-4AC7-9509-D53DB19FE8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B1B95B-6F30-4C97-951F-C73FD88DB56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690761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D24691-4008-4280-80BC-5900AA84B9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20C286A0-C5BA-42C0-9DCE-0C5AFD65E3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AC1904E-2DF0-4281-ADA1-B42045D0521B}" type="datetimeFigureOut">
              <a:rPr lang="de-DE" smtClean="0"/>
              <a:t>09.04.2026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C0FFCF3-A6FE-45BA-93DC-B84E5E8BD9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E398105-288B-4508-92ED-798EE3C98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B1B95B-6F30-4C97-951F-C73FD88DB56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365171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082E650-A181-480E-8E07-57B832621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8553" y="210731"/>
            <a:ext cx="2743200" cy="365125"/>
          </a:xfrm>
          <a:prstGeom prst="rect">
            <a:avLst/>
          </a:prstGeom>
        </p:spPr>
        <p:txBody>
          <a:bodyPr/>
          <a:lstStyle/>
          <a:p>
            <a:fld id="{56B1B95B-6F30-4C97-951F-C73FD88DB56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483016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F3F823-D86F-4531-B21F-63D4620B0A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C0843F9-7E34-4BBA-859D-C4A211708F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DBA92F3-C243-4C61-81A6-26EE1FD22A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E3120D8-A970-4952-8911-A9884A34219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AC1904E-2DF0-4281-ADA1-B42045D0521B}" type="datetimeFigureOut">
              <a:rPr lang="de-DE" smtClean="0"/>
              <a:t>09.04.2026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3BAD24C-400B-42AC-96E6-E4680197E9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7C2BA89-AD9D-45E0-9C43-C2EA9A210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B1B95B-6F30-4C97-951F-C73FD88DB56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908568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F3E6BE-E886-4401-98AA-FBDC0634DA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CD34090E-480E-4F6A-801D-67F67C872F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7B6DDA9-93E2-4605-B25A-7D126207F4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AC1904E-2DF0-4281-ADA1-B42045D0521B}" type="datetimeFigureOut">
              <a:rPr lang="de-DE" smtClean="0"/>
              <a:t>09.04.2026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D26F061-B8CA-4956-A492-5FD3AF111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A368E69-F06E-4BB5-8EE3-EC7A71327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B1B95B-6F30-4C97-951F-C73FD88DB56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205317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30F07DAC-C9AB-4CD6-9B2C-907F8006F2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0F074A3-618D-4628-AAD4-9775F7A1F6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C7A56BC-1B28-472E-9C5F-CF6E2C5DE0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C1904E-2DF0-4281-ADA1-B42045D0521B}" type="datetimeFigureOut">
              <a:rPr lang="de-DE" smtClean="0"/>
              <a:t>09.04.2026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B5D47F6-2490-4A78-A300-ADF0971949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0233E44-36D2-4D94-BAFB-99AEB3705F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B1B95B-6F30-4C97-951F-C73FD88DB56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30866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2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8" r:id="rId9"/>
    <p:sldLayoutId id="2147483659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7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3.png"/><Relationship Id="rId4" Type="http://schemas.openxmlformats.org/officeDocument/2006/relationships/image" Target="../media/image7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7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7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FED93CA8-2CFD-42E3-98B8-9D0E93164183}"/>
              </a:ext>
            </a:extLst>
          </p:cNvPr>
          <p:cNvSpPr txBox="1"/>
          <p:nvPr/>
        </p:nvSpPr>
        <p:spPr>
          <a:xfrm>
            <a:off x="10049164" y="175491"/>
            <a:ext cx="1958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bg1"/>
                </a:solidFill>
              </a:rPr>
              <a:t>Jahresthema 2026</a:t>
            </a:r>
          </a:p>
        </p:txBody>
      </p:sp>
    </p:spTree>
    <p:extLst>
      <p:ext uri="{BB962C8B-B14F-4D97-AF65-F5344CB8AC3E}">
        <p14:creationId xmlns:p14="http://schemas.microsoft.com/office/powerpoint/2010/main" val="2715216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699E03-7B78-418F-BC0B-A6C1BDCB47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7465" y="2475811"/>
            <a:ext cx="8585202" cy="2380511"/>
          </a:xfrm>
        </p:spPr>
        <p:txBody>
          <a:bodyPr>
            <a:noAutofit/>
          </a:bodyPr>
          <a:lstStyle/>
          <a:p>
            <a:r>
              <a:rPr lang="de-DE" dirty="0"/>
              <a:t>Und vergib uns unsere Schuld…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6E613FA9-5FC8-4C19-B9F0-D0CC8691696B}"/>
              </a:ext>
            </a:extLst>
          </p:cNvPr>
          <p:cNvSpPr txBox="1"/>
          <p:nvPr/>
        </p:nvSpPr>
        <p:spPr>
          <a:xfrm>
            <a:off x="10049164" y="175491"/>
            <a:ext cx="1958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bg1"/>
                </a:solidFill>
              </a:rPr>
              <a:t>Jahresthema 2026</a:t>
            </a:r>
          </a:p>
        </p:txBody>
      </p:sp>
    </p:spTree>
    <p:extLst>
      <p:ext uri="{BB962C8B-B14F-4D97-AF65-F5344CB8AC3E}">
        <p14:creationId xmlns:p14="http://schemas.microsoft.com/office/powerpoint/2010/main" val="3702874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699E03-7B78-418F-BC0B-A6C1BDCB47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7465" y="2475811"/>
            <a:ext cx="9330268" cy="2380511"/>
          </a:xfrm>
        </p:spPr>
        <p:txBody>
          <a:bodyPr>
            <a:noAutofit/>
          </a:bodyPr>
          <a:lstStyle/>
          <a:p>
            <a:r>
              <a:rPr lang="de-DE" dirty="0"/>
              <a:t>…wie auch wir vergeben unseren Schuldigern.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F3AB78A6-C56D-4B3A-A674-70998EFEBCF5}"/>
              </a:ext>
            </a:extLst>
          </p:cNvPr>
          <p:cNvSpPr txBox="1"/>
          <p:nvPr/>
        </p:nvSpPr>
        <p:spPr>
          <a:xfrm>
            <a:off x="10049164" y="175491"/>
            <a:ext cx="1958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bg1"/>
                </a:solidFill>
              </a:rPr>
              <a:t>Jahresthema 2026</a:t>
            </a:r>
          </a:p>
        </p:txBody>
      </p:sp>
    </p:spTree>
    <p:extLst>
      <p:ext uri="{BB962C8B-B14F-4D97-AF65-F5344CB8AC3E}">
        <p14:creationId xmlns:p14="http://schemas.microsoft.com/office/powerpoint/2010/main" val="2991626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699E03-7B78-418F-BC0B-A6C1BDCB47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7465" y="2475811"/>
            <a:ext cx="9118602" cy="2380511"/>
          </a:xfrm>
        </p:spPr>
        <p:txBody>
          <a:bodyPr>
            <a:noAutofit/>
          </a:bodyPr>
          <a:lstStyle/>
          <a:p>
            <a:r>
              <a:rPr lang="de-DE" dirty="0"/>
              <a:t>Und führe uns</a:t>
            </a:r>
            <a:br>
              <a:rPr lang="de-DE" dirty="0"/>
            </a:br>
            <a:r>
              <a:rPr lang="de-DE" dirty="0"/>
              <a:t>nicht in Versuchung, …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62BE31CC-C6C7-4B56-AA3C-AA0CCB7C149A}"/>
              </a:ext>
            </a:extLst>
          </p:cNvPr>
          <p:cNvSpPr txBox="1"/>
          <p:nvPr/>
        </p:nvSpPr>
        <p:spPr>
          <a:xfrm>
            <a:off x="10049164" y="175491"/>
            <a:ext cx="1958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bg1"/>
                </a:solidFill>
              </a:rPr>
              <a:t>Jahresthema 2026</a:t>
            </a:r>
          </a:p>
        </p:txBody>
      </p:sp>
    </p:spTree>
    <p:extLst>
      <p:ext uri="{BB962C8B-B14F-4D97-AF65-F5344CB8AC3E}">
        <p14:creationId xmlns:p14="http://schemas.microsoft.com/office/powerpoint/2010/main" val="3042970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699E03-7B78-418F-BC0B-A6C1BDCB47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7465" y="2475811"/>
            <a:ext cx="9118602" cy="2380511"/>
          </a:xfrm>
        </p:spPr>
        <p:txBody>
          <a:bodyPr>
            <a:noAutofit/>
          </a:bodyPr>
          <a:lstStyle/>
          <a:p>
            <a:r>
              <a:rPr lang="de-DE" dirty="0"/>
              <a:t>…sondern erlöse uns von dem Bösen.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EA052069-59D6-4A85-9B16-B498778F9185}"/>
              </a:ext>
            </a:extLst>
          </p:cNvPr>
          <p:cNvSpPr txBox="1"/>
          <p:nvPr/>
        </p:nvSpPr>
        <p:spPr>
          <a:xfrm>
            <a:off x="10049164" y="175491"/>
            <a:ext cx="1958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bg1"/>
                </a:solidFill>
              </a:rPr>
              <a:t>Jahresthema 2026</a:t>
            </a:r>
          </a:p>
        </p:txBody>
      </p:sp>
    </p:spTree>
    <p:extLst>
      <p:ext uri="{BB962C8B-B14F-4D97-AF65-F5344CB8AC3E}">
        <p14:creationId xmlns:p14="http://schemas.microsoft.com/office/powerpoint/2010/main" val="3802791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699E03-7B78-418F-BC0B-A6C1BDCB47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7464" y="516467"/>
            <a:ext cx="10354735" cy="5825067"/>
          </a:xfrm>
        </p:spPr>
        <p:txBody>
          <a:bodyPr>
            <a:noAutofit/>
          </a:bodyPr>
          <a:lstStyle/>
          <a:p>
            <a:r>
              <a:rPr lang="de-DE" dirty="0"/>
              <a:t>Denn dein ist das Reich und die Kraft und die Herrlichkeit in Ewigkeit.</a:t>
            </a:r>
            <a:br>
              <a:rPr lang="de-DE" dirty="0"/>
            </a:br>
            <a:r>
              <a:rPr lang="de-DE" dirty="0"/>
              <a:t>Amen.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BB8CA5F9-1796-45CF-8231-3CDFF5CD2D1F}"/>
              </a:ext>
            </a:extLst>
          </p:cNvPr>
          <p:cNvSpPr txBox="1"/>
          <p:nvPr/>
        </p:nvSpPr>
        <p:spPr>
          <a:xfrm>
            <a:off x="10049164" y="175491"/>
            <a:ext cx="1958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bg1"/>
                </a:solidFill>
              </a:rPr>
              <a:t>Jahresthema 2026</a:t>
            </a:r>
          </a:p>
        </p:txBody>
      </p:sp>
    </p:spTree>
    <p:extLst>
      <p:ext uri="{BB962C8B-B14F-4D97-AF65-F5344CB8AC3E}">
        <p14:creationId xmlns:p14="http://schemas.microsoft.com/office/powerpoint/2010/main" val="1816557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59A81DF9-AE2D-4479-85BA-1A02643392D1}"/>
              </a:ext>
            </a:extLst>
          </p:cNvPr>
          <p:cNvSpPr/>
          <p:nvPr/>
        </p:nvSpPr>
        <p:spPr>
          <a:xfrm>
            <a:off x="0" y="0"/>
            <a:ext cx="12192000" cy="26098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71F75E95-699A-4D19-8562-CD312AAB548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83749" y="383135"/>
            <a:ext cx="1620000" cy="1620000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31BEBBA5-BE30-41DD-9530-12141F9F9CA9}"/>
              </a:ext>
            </a:extLst>
          </p:cNvPr>
          <p:cNvSpPr txBox="1"/>
          <p:nvPr/>
        </p:nvSpPr>
        <p:spPr>
          <a:xfrm>
            <a:off x="2386508" y="383135"/>
            <a:ext cx="507696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dirty="0">
                <a:solidFill>
                  <a:schemeClr val="bg1"/>
                </a:solidFill>
              </a:rPr>
              <a:t>Evangelisation, Gemeindeaufbau &amp; Theologische Ausbildung</a:t>
            </a:r>
          </a:p>
        </p:txBody>
      </p:sp>
      <p:pic>
        <p:nvPicPr>
          <p:cNvPr id="21" name="Grafik 20">
            <a:extLst>
              <a:ext uri="{FF2B5EF4-FFF2-40B4-BE49-F238E27FC236}">
                <a16:creationId xmlns:a16="http://schemas.microsoft.com/office/drawing/2014/main" id="{2189F72F-2F31-4D81-9BD1-D5AA6242752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60000" y="5940000"/>
            <a:ext cx="1477571" cy="57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029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>
            <a:extLst>
              <a:ext uri="{FF2B5EF4-FFF2-40B4-BE49-F238E27FC236}">
                <a16:creationId xmlns:a16="http://schemas.microsoft.com/office/drawing/2014/main" id="{C7DCB5AC-4F97-4552-9534-9E34314435C4}"/>
              </a:ext>
            </a:extLst>
          </p:cNvPr>
          <p:cNvSpPr/>
          <p:nvPr/>
        </p:nvSpPr>
        <p:spPr>
          <a:xfrm>
            <a:off x="0" y="0"/>
            <a:ext cx="12192000" cy="26098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71F75E95-699A-4D19-8562-CD312AAB548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83750" y="383136"/>
            <a:ext cx="677148" cy="677148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31BEBBA5-BE30-41DD-9530-12141F9F9CA9}"/>
              </a:ext>
            </a:extLst>
          </p:cNvPr>
          <p:cNvSpPr txBox="1"/>
          <p:nvPr/>
        </p:nvSpPr>
        <p:spPr>
          <a:xfrm>
            <a:off x="1205409" y="398544"/>
            <a:ext cx="18521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>
                <a:solidFill>
                  <a:schemeClr val="bg1"/>
                </a:solidFill>
              </a:rPr>
              <a:t>Evangelisation, Gemeindeaufbau &amp; Theologische Ausbildung</a:t>
            </a:r>
          </a:p>
        </p:txBody>
      </p:sp>
      <p:pic>
        <p:nvPicPr>
          <p:cNvPr id="21" name="Grafik 20">
            <a:extLst>
              <a:ext uri="{FF2B5EF4-FFF2-40B4-BE49-F238E27FC236}">
                <a16:creationId xmlns:a16="http://schemas.microsoft.com/office/drawing/2014/main" id="{2189F72F-2F31-4D81-9BD1-D5AA6242752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60000" y="5940000"/>
            <a:ext cx="1477571" cy="579600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80931635-01E5-4396-90DC-28B09D4CBD29}"/>
              </a:ext>
            </a:extLst>
          </p:cNvPr>
          <p:cNvSpPr txBox="1"/>
          <p:nvPr/>
        </p:nvSpPr>
        <p:spPr>
          <a:xfrm>
            <a:off x="4648341" y="417594"/>
            <a:ext cx="698018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3200" b="1" i="0" u="none" strike="noStrike" baseline="0" dirty="0">
                <a:solidFill>
                  <a:schemeClr val="bg1"/>
                </a:solidFill>
                <a:latin typeface="OfficinaSansITCStd Book" panose="02000506040000020004" pitchFamily="50" charset="0"/>
              </a:rPr>
              <a:t>Aufbau von Gemeinden </a:t>
            </a:r>
            <a:r>
              <a:rPr lang="de-DE" sz="3200" b="0" i="0" u="none" strike="noStrike" baseline="0" dirty="0">
                <a:solidFill>
                  <a:schemeClr val="bg1"/>
                </a:solidFill>
                <a:latin typeface="OfficinaSansITCStd Book" panose="02000506040000020004" pitchFamily="50" charset="0"/>
              </a:rPr>
              <a:t>in Malawi, </a:t>
            </a:r>
            <a:br>
              <a:rPr lang="de-DE" sz="3200" b="0" i="0" u="none" strike="noStrike" baseline="0" dirty="0">
                <a:solidFill>
                  <a:schemeClr val="bg1"/>
                </a:solidFill>
                <a:latin typeface="OfficinaSansITCStd Book" panose="02000506040000020004" pitchFamily="50" charset="0"/>
              </a:rPr>
            </a:br>
            <a:r>
              <a:rPr lang="de-DE" sz="3200" b="0" i="0" u="none" strike="noStrike" baseline="0" dirty="0">
                <a:solidFill>
                  <a:schemeClr val="bg1"/>
                </a:solidFill>
                <a:latin typeface="OfficinaSansITCStd Book" panose="02000506040000020004" pitchFamily="50" charset="0"/>
              </a:rPr>
              <a:t>Sierra Leone und Albanien sowie </a:t>
            </a:r>
            <a:br>
              <a:rPr lang="de-DE" sz="3200" b="0" i="0" u="none" strike="noStrike" baseline="0" dirty="0">
                <a:solidFill>
                  <a:schemeClr val="bg1"/>
                </a:solidFill>
                <a:latin typeface="OfficinaSansITCStd Book" panose="02000506040000020004" pitchFamily="50" charset="0"/>
              </a:rPr>
            </a:br>
            <a:r>
              <a:rPr lang="de-DE" sz="3200" b="0" i="0" u="none" strike="noStrike" baseline="0" dirty="0">
                <a:solidFill>
                  <a:schemeClr val="bg1"/>
                </a:solidFill>
                <a:latin typeface="OfficinaSansITCStd Book" panose="02000506040000020004" pitchFamily="50" charset="0"/>
              </a:rPr>
              <a:t>über den Fond Mission in Europa </a:t>
            </a:r>
            <a:endParaRPr lang="de-DE" sz="3200" dirty="0">
              <a:solidFill>
                <a:schemeClr val="bg1"/>
              </a:solidFill>
              <a:latin typeface="OfficinaSansITCStd Book" panose="02000506040000020004" pitchFamily="50" charset="0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57309348-83C5-4B84-94EF-69F5EF87F95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2609851"/>
            <a:ext cx="12191999" cy="424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304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>
            <a:extLst>
              <a:ext uri="{FF2B5EF4-FFF2-40B4-BE49-F238E27FC236}">
                <a16:creationId xmlns:a16="http://schemas.microsoft.com/office/drawing/2014/main" id="{C7DCB5AC-4F97-4552-9534-9E34314435C4}"/>
              </a:ext>
            </a:extLst>
          </p:cNvPr>
          <p:cNvSpPr/>
          <p:nvPr/>
        </p:nvSpPr>
        <p:spPr>
          <a:xfrm>
            <a:off x="0" y="0"/>
            <a:ext cx="12192000" cy="26098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71F75E95-699A-4D19-8562-CD312AAB548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83750" y="383136"/>
            <a:ext cx="677148" cy="677148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31BEBBA5-BE30-41DD-9530-12141F9F9CA9}"/>
              </a:ext>
            </a:extLst>
          </p:cNvPr>
          <p:cNvSpPr txBox="1"/>
          <p:nvPr/>
        </p:nvSpPr>
        <p:spPr>
          <a:xfrm>
            <a:off x="1205409" y="398544"/>
            <a:ext cx="18521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>
                <a:solidFill>
                  <a:schemeClr val="bg1"/>
                </a:solidFill>
              </a:rPr>
              <a:t>Evangelisation, Gemeindeaufbau &amp; Theologische Ausbildung</a:t>
            </a:r>
          </a:p>
        </p:txBody>
      </p:sp>
      <p:pic>
        <p:nvPicPr>
          <p:cNvPr id="21" name="Grafik 20">
            <a:extLst>
              <a:ext uri="{FF2B5EF4-FFF2-40B4-BE49-F238E27FC236}">
                <a16:creationId xmlns:a16="http://schemas.microsoft.com/office/drawing/2014/main" id="{2189F72F-2F31-4D81-9BD1-D5AA6242752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60000" y="5940000"/>
            <a:ext cx="1477571" cy="579600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80931635-01E5-4396-90DC-28B09D4CBD29}"/>
              </a:ext>
            </a:extLst>
          </p:cNvPr>
          <p:cNvSpPr txBox="1"/>
          <p:nvPr/>
        </p:nvSpPr>
        <p:spPr>
          <a:xfrm>
            <a:off x="3390900" y="273873"/>
            <a:ext cx="849480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3200" b="1" dirty="0">
                <a:solidFill>
                  <a:schemeClr val="bg1"/>
                </a:solidFill>
                <a:latin typeface="OfficinaSansITCStd Book" panose="02000506040000020004" pitchFamily="50" charset="0"/>
              </a:rPr>
              <a:t>Theologische Ausbildung </a:t>
            </a:r>
            <a:r>
              <a:rPr lang="de-DE" sz="3200" dirty="0">
                <a:solidFill>
                  <a:schemeClr val="bg1"/>
                </a:solidFill>
                <a:latin typeface="OfficinaSansITCStd Book" panose="02000506040000020004" pitchFamily="50" charset="0"/>
              </a:rPr>
              <a:t>an der Africa University in Simbabwe, am Theologischen Seminar </a:t>
            </a:r>
            <a:br>
              <a:rPr lang="de-DE" sz="3200" dirty="0">
                <a:solidFill>
                  <a:schemeClr val="bg1"/>
                </a:solidFill>
                <a:latin typeface="OfficinaSansITCStd Book" panose="02000506040000020004" pitchFamily="50" charset="0"/>
              </a:rPr>
            </a:br>
            <a:r>
              <a:rPr lang="de-DE" sz="3200" dirty="0">
                <a:solidFill>
                  <a:schemeClr val="bg1"/>
                </a:solidFill>
                <a:latin typeface="OfficinaSansITCStd Book" panose="02000506040000020004" pitchFamily="50" charset="0"/>
              </a:rPr>
              <a:t>in Mosambik und in Sierra Leone</a:t>
            </a:r>
          </a:p>
        </p:txBody>
      </p:sp>
    </p:spTree>
    <p:extLst>
      <p:ext uri="{BB962C8B-B14F-4D97-AF65-F5344CB8AC3E}">
        <p14:creationId xmlns:p14="http://schemas.microsoft.com/office/powerpoint/2010/main" val="3429428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>
            <a:extLst>
              <a:ext uri="{FF2B5EF4-FFF2-40B4-BE49-F238E27FC236}">
                <a16:creationId xmlns:a16="http://schemas.microsoft.com/office/drawing/2014/main" id="{C7DCB5AC-4F97-4552-9534-9E34314435C4}"/>
              </a:ext>
            </a:extLst>
          </p:cNvPr>
          <p:cNvSpPr/>
          <p:nvPr/>
        </p:nvSpPr>
        <p:spPr>
          <a:xfrm>
            <a:off x="0" y="0"/>
            <a:ext cx="12192000" cy="26098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71F75E95-699A-4D19-8562-CD312AAB548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83750" y="383136"/>
            <a:ext cx="677148" cy="677148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31BEBBA5-BE30-41DD-9530-12141F9F9CA9}"/>
              </a:ext>
            </a:extLst>
          </p:cNvPr>
          <p:cNvSpPr txBox="1"/>
          <p:nvPr/>
        </p:nvSpPr>
        <p:spPr>
          <a:xfrm>
            <a:off x="1205409" y="398544"/>
            <a:ext cx="18521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>
                <a:solidFill>
                  <a:schemeClr val="bg1"/>
                </a:solidFill>
              </a:rPr>
              <a:t>Evangelisation, Gemeindeaufbau &amp; Theologische Ausbildung</a:t>
            </a:r>
          </a:p>
        </p:txBody>
      </p:sp>
      <p:pic>
        <p:nvPicPr>
          <p:cNvPr id="21" name="Grafik 20">
            <a:extLst>
              <a:ext uri="{FF2B5EF4-FFF2-40B4-BE49-F238E27FC236}">
                <a16:creationId xmlns:a16="http://schemas.microsoft.com/office/drawing/2014/main" id="{2189F72F-2F31-4D81-9BD1-D5AA6242752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60000" y="5940000"/>
            <a:ext cx="1477571" cy="579600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80931635-01E5-4396-90DC-28B09D4CBD29}"/>
              </a:ext>
            </a:extLst>
          </p:cNvPr>
          <p:cNvSpPr txBox="1"/>
          <p:nvPr/>
        </p:nvSpPr>
        <p:spPr>
          <a:xfrm>
            <a:off x="5362575" y="721709"/>
            <a:ext cx="644567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3200" dirty="0">
                <a:solidFill>
                  <a:schemeClr val="bg1"/>
                </a:solidFill>
                <a:latin typeface="OfficinaSansITCStd Book" panose="02000506040000020004" pitchFamily="50" charset="0"/>
              </a:rPr>
              <a:t>Das </a:t>
            </a:r>
            <a:r>
              <a:rPr lang="de-DE" sz="3200" b="1" dirty="0">
                <a:solidFill>
                  <a:schemeClr val="bg1"/>
                </a:solidFill>
                <a:latin typeface="OfficinaSansITCStd Book" panose="02000506040000020004" pitchFamily="50" charset="0"/>
              </a:rPr>
              <a:t>christliche Satellitenfernsehen </a:t>
            </a:r>
            <a:r>
              <a:rPr lang="de-DE" sz="3200" dirty="0">
                <a:solidFill>
                  <a:schemeClr val="bg1"/>
                </a:solidFill>
                <a:latin typeface="OfficinaSansITCStd Book" panose="02000506040000020004" pitchFamily="50" charset="0"/>
              </a:rPr>
              <a:t>SAT7 für die arabische Welt.</a:t>
            </a:r>
          </a:p>
        </p:txBody>
      </p:sp>
    </p:spTree>
    <p:extLst>
      <p:ext uri="{BB962C8B-B14F-4D97-AF65-F5344CB8AC3E}">
        <p14:creationId xmlns:p14="http://schemas.microsoft.com/office/powerpoint/2010/main" val="2998850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BFE5CC53-A3F0-4FEC-8580-A407C50C60E1}"/>
              </a:ext>
            </a:extLst>
          </p:cNvPr>
          <p:cNvSpPr txBox="1"/>
          <p:nvPr/>
        </p:nvSpPr>
        <p:spPr>
          <a:xfrm>
            <a:off x="5003031" y="1601739"/>
            <a:ext cx="491066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b="1" dirty="0">
                <a:solidFill>
                  <a:schemeClr val="bg1"/>
                </a:solidFill>
              </a:rPr>
              <a:t>Danke für alle Unterstützung!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4EFF9542-59FF-4377-9A13-B9974B5D4DE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25416" y="5573034"/>
            <a:ext cx="2294366" cy="900000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3E4710ED-FF66-490D-B002-8B2B0B74C8B6}"/>
              </a:ext>
            </a:extLst>
          </p:cNvPr>
          <p:cNvSpPr txBox="1"/>
          <p:nvPr/>
        </p:nvSpPr>
        <p:spPr>
          <a:xfrm>
            <a:off x="10049164" y="175491"/>
            <a:ext cx="1958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bg1"/>
                </a:solidFill>
              </a:rPr>
              <a:t>Jahresthema 2026</a:t>
            </a:r>
          </a:p>
        </p:txBody>
      </p:sp>
    </p:spTree>
    <p:extLst>
      <p:ext uri="{BB962C8B-B14F-4D97-AF65-F5344CB8AC3E}">
        <p14:creationId xmlns:p14="http://schemas.microsoft.com/office/powerpoint/2010/main" val="4198738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163211-30A1-4152-A7DD-71B5555050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30455" y="1524001"/>
            <a:ext cx="7122678" cy="3352800"/>
          </a:xfrm>
        </p:spPr>
        <p:txBody>
          <a:bodyPr/>
          <a:lstStyle/>
          <a:p>
            <a:r>
              <a:rPr lang="de-DE" dirty="0">
                <a:solidFill>
                  <a:schemeClr val="bg2"/>
                </a:solidFill>
              </a:rPr>
              <a:t>Und es werden kommen von Osten und von Westen, von Norden und von Süden, die zu Tisch sitzen werden im Reich Gottes.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5FC51FB-EC33-4B7C-AAFF-92A969722B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130455" y="5040215"/>
            <a:ext cx="5467350" cy="579437"/>
          </a:xfrm>
        </p:spPr>
        <p:txBody>
          <a:bodyPr/>
          <a:lstStyle/>
          <a:p>
            <a:r>
              <a:rPr lang="de-DE" dirty="0"/>
              <a:t>– Lukas 13,29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0761EA6B-1EAA-4715-9668-AA9906673351}"/>
              </a:ext>
            </a:extLst>
          </p:cNvPr>
          <p:cNvSpPr txBox="1"/>
          <p:nvPr/>
        </p:nvSpPr>
        <p:spPr>
          <a:xfrm>
            <a:off x="2390069" y="553946"/>
            <a:ext cx="100993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600" dirty="0">
                <a:solidFill>
                  <a:schemeClr val="bg2"/>
                </a:solidFill>
              </a:rPr>
              <a:t>„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43F00606-8041-4180-9119-C2352DDCC57A}"/>
              </a:ext>
            </a:extLst>
          </p:cNvPr>
          <p:cNvSpPr txBox="1"/>
          <p:nvPr/>
        </p:nvSpPr>
        <p:spPr>
          <a:xfrm>
            <a:off x="7385145" y="4091971"/>
            <a:ext cx="100993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600" dirty="0">
                <a:solidFill>
                  <a:schemeClr val="bg2"/>
                </a:solidFill>
              </a:rPr>
              <a:t>“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636720E4-E076-49BA-9271-0EEBDD73BA2F}"/>
              </a:ext>
            </a:extLst>
          </p:cNvPr>
          <p:cNvSpPr txBox="1"/>
          <p:nvPr/>
        </p:nvSpPr>
        <p:spPr>
          <a:xfrm>
            <a:off x="10049164" y="175491"/>
            <a:ext cx="1958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bg2"/>
                </a:solidFill>
              </a:rPr>
              <a:t>Jahresthema 2026</a:t>
            </a:r>
          </a:p>
        </p:txBody>
      </p:sp>
    </p:spTree>
    <p:extLst>
      <p:ext uri="{BB962C8B-B14F-4D97-AF65-F5344CB8AC3E}">
        <p14:creationId xmlns:p14="http://schemas.microsoft.com/office/powerpoint/2010/main" val="3047450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699E03-7B78-418F-BC0B-A6C1BDCB47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2065" y="2630376"/>
            <a:ext cx="9228668" cy="1597247"/>
          </a:xfrm>
        </p:spPr>
        <p:txBody>
          <a:bodyPr>
            <a:normAutofit/>
          </a:bodyPr>
          <a:lstStyle/>
          <a:p>
            <a:r>
              <a:rPr lang="de-DE" dirty="0"/>
              <a:t>Unser Vater…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059927D9-075A-43BF-8ACA-8F293087E2F4}"/>
              </a:ext>
            </a:extLst>
          </p:cNvPr>
          <p:cNvSpPr txBox="1"/>
          <p:nvPr/>
        </p:nvSpPr>
        <p:spPr>
          <a:xfrm>
            <a:off x="10049164" y="175491"/>
            <a:ext cx="1958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bg1"/>
                </a:solidFill>
              </a:rPr>
              <a:t>Jahresthema 2026</a:t>
            </a:r>
          </a:p>
        </p:txBody>
      </p:sp>
    </p:spTree>
    <p:extLst>
      <p:ext uri="{BB962C8B-B14F-4D97-AF65-F5344CB8AC3E}">
        <p14:creationId xmlns:p14="http://schemas.microsoft.com/office/powerpoint/2010/main" val="2391273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699E03-7B78-418F-BC0B-A6C1BDCB47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2065" y="2630376"/>
            <a:ext cx="9228668" cy="1597247"/>
          </a:xfrm>
        </p:spPr>
        <p:txBody>
          <a:bodyPr>
            <a:normAutofit/>
          </a:bodyPr>
          <a:lstStyle/>
          <a:p>
            <a:r>
              <a:rPr lang="de-DE" dirty="0"/>
              <a:t>…im Himmel!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134E1529-5DD2-47EB-888B-3C3C9FB95551}"/>
              </a:ext>
            </a:extLst>
          </p:cNvPr>
          <p:cNvSpPr txBox="1"/>
          <p:nvPr/>
        </p:nvSpPr>
        <p:spPr>
          <a:xfrm>
            <a:off x="10049164" y="175491"/>
            <a:ext cx="1958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bg1"/>
                </a:solidFill>
              </a:rPr>
              <a:t>Jahresthema 2026</a:t>
            </a:r>
          </a:p>
        </p:txBody>
      </p:sp>
    </p:spTree>
    <p:extLst>
      <p:ext uri="{BB962C8B-B14F-4D97-AF65-F5344CB8AC3E}">
        <p14:creationId xmlns:p14="http://schemas.microsoft.com/office/powerpoint/2010/main" val="1762418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699E03-7B78-418F-BC0B-A6C1BDCB47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2065" y="1954421"/>
            <a:ext cx="6697135" cy="2949157"/>
          </a:xfrm>
        </p:spPr>
        <p:txBody>
          <a:bodyPr>
            <a:noAutofit/>
          </a:bodyPr>
          <a:lstStyle/>
          <a:p>
            <a:r>
              <a:rPr lang="de-DE" dirty="0"/>
              <a:t>Dein Name werde geheiligt.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7D1D9236-B10A-4DFA-854D-4463859C0BDE}"/>
              </a:ext>
            </a:extLst>
          </p:cNvPr>
          <p:cNvSpPr txBox="1"/>
          <p:nvPr/>
        </p:nvSpPr>
        <p:spPr>
          <a:xfrm>
            <a:off x="10049164" y="175491"/>
            <a:ext cx="1958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bg1"/>
                </a:solidFill>
              </a:rPr>
              <a:t>Jahresthema 2026</a:t>
            </a:r>
          </a:p>
        </p:txBody>
      </p:sp>
    </p:spTree>
    <p:extLst>
      <p:ext uri="{BB962C8B-B14F-4D97-AF65-F5344CB8AC3E}">
        <p14:creationId xmlns:p14="http://schemas.microsoft.com/office/powerpoint/2010/main" val="2544981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699E03-7B78-418F-BC0B-A6C1BDCB47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2065" y="1954422"/>
            <a:ext cx="7780868" cy="2321246"/>
          </a:xfrm>
        </p:spPr>
        <p:txBody>
          <a:bodyPr>
            <a:noAutofit/>
          </a:bodyPr>
          <a:lstStyle/>
          <a:p>
            <a:r>
              <a:rPr lang="de-DE" dirty="0"/>
              <a:t>Dein Reich komme.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2E79FE27-0173-44C1-BD2E-63C2CE7BE65C}"/>
              </a:ext>
            </a:extLst>
          </p:cNvPr>
          <p:cNvSpPr txBox="1"/>
          <p:nvPr/>
        </p:nvSpPr>
        <p:spPr>
          <a:xfrm>
            <a:off x="10049164" y="175491"/>
            <a:ext cx="1958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bg1"/>
                </a:solidFill>
              </a:rPr>
              <a:t>Jahresthema 2026</a:t>
            </a:r>
          </a:p>
        </p:txBody>
      </p:sp>
    </p:spTree>
    <p:extLst>
      <p:ext uri="{BB962C8B-B14F-4D97-AF65-F5344CB8AC3E}">
        <p14:creationId xmlns:p14="http://schemas.microsoft.com/office/powerpoint/2010/main" val="2968500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699E03-7B78-418F-BC0B-A6C1BDCB47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2065" y="1895152"/>
            <a:ext cx="8585202" cy="2380511"/>
          </a:xfrm>
        </p:spPr>
        <p:txBody>
          <a:bodyPr>
            <a:noAutofit/>
          </a:bodyPr>
          <a:lstStyle/>
          <a:p>
            <a:r>
              <a:rPr lang="de-DE" dirty="0"/>
              <a:t>Dein Wille geschehe...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6D8F86FF-9A54-424A-A3F0-9DB1BFA45CE0}"/>
              </a:ext>
            </a:extLst>
          </p:cNvPr>
          <p:cNvSpPr txBox="1"/>
          <p:nvPr/>
        </p:nvSpPr>
        <p:spPr>
          <a:xfrm>
            <a:off x="10049164" y="175491"/>
            <a:ext cx="1958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bg1"/>
                </a:solidFill>
              </a:rPr>
              <a:t>Jahresthema 2026</a:t>
            </a:r>
          </a:p>
        </p:txBody>
      </p:sp>
    </p:spTree>
    <p:extLst>
      <p:ext uri="{BB962C8B-B14F-4D97-AF65-F5344CB8AC3E}">
        <p14:creationId xmlns:p14="http://schemas.microsoft.com/office/powerpoint/2010/main" val="49225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699E03-7B78-418F-BC0B-A6C1BDCB47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2065" y="2335419"/>
            <a:ext cx="8585202" cy="2380511"/>
          </a:xfrm>
        </p:spPr>
        <p:txBody>
          <a:bodyPr>
            <a:noAutofit/>
          </a:bodyPr>
          <a:lstStyle/>
          <a:p>
            <a:r>
              <a:rPr lang="de-DE" dirty="0"/>
              <a:t>…wie im Himmel,</a:t>
            </a:r>
            <a:br>
              <a:rPr lang="de-DE" dirty="0"/>
            </a:br>
            <a:r>
              <a:rPr lang="de-DE" dirty="0"/>
              <a:t>so auf Erden.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E86ECA37-84F1-424A-AFBC-578DA1225E21}"/>
              </a:ext>
            </a:extLst>
          </p:cNvPr>
          <p:cNvSpPr txBox="1"/>
          <p:nvPr/>
        </p:nvSpPr>
        <p:spPr>
          <a:xfrm>
            <a:off x="10049164" y="175491"/>
            <a:ext cx="1958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bg1"/>
                </a:solidFill>
              </a:rPr>
              <a:t>Jahresthema 2026</a:t>
            </a:r>
          </a:p>
        </p:txBody>
      </p:sp>
    </p:spTree>
    <p:extLst>
      <p:ext uri="{BB962C8B-B14F-4D97-AF65-F5344CB8AC3E}">
        <p14:creationId xmlns:p14="http://schemas.microsoft.com/office/powerpoint/2010/main" val="2831259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699E03-7B78-418F-BC0B-A6C1BDCB47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7465" y="2475811"/>
            <a:ext cx="8585202" cy="2380511"/>
          </a:xfrm>
        </p:spPr>
        <p:txBody>
          <a:bodyPr>
            <a:noAutofit/>
          </a:bodyPr>
          <a:lstStyle/>
          <a:p>
            <a:r>
              <a:rPr lang="de-DE" dirty="0"/>
              <a:t>Unser tägliches Brot gib uns heute.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BEF96DE3-9FA8-4E6B-A40C-590C2AFA082F}"/>
              </a:ext>
            </a:extLst>
          </p:cNvPr>
          <p:cNvSpPr txBox="1"/>
          <p:nvPr/>
        </p:nvSpPr>
        <p:spPr>
          <a:xfrm>
            <a:off x="10049164" y="175491"/>
            <a:ext cx="1958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bg1"/>
                </a:solidFill>
              </a:rPr>
              <a:t>Jahresthema 2026</a:t>
            </a:r>
          </a:p>
        </p:txBody>
      </p:sp>
    </p:spTree>
    <p:extLst>
      <p:ext uri="{BB962C8B-B14F-4D97-AF65-F5344CB8AC3E}">
        <p14:creationId xmlns:p14="http://schemas.microsoft.com/office/powerpoint/2010/main" val="2578798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Weltmission">
  <a:themeElements>
    <a:clrScheme name="Benutzerdefiniert 1">
      <a:dk1>
        <a:sysClr val="windowText" lastClr="000000"/>
      </a:dk1>
      <a:lt1>
        <a:sysClr val="window" lastClr="FFFFFF"/>
      </a:lt1>
      <a:dk2>
        <a:srgbClr val="1F3864"/>
      </a:dk2>
      <a:lt2>
        <a:srgbClr val="0082C8"/>
      </a:lt2>
      <a:accent1>
        <a:srgbClr val="FF0000"/>
      </a:accent1>
      <a:accent2>
        <a:srgbClr val="023160"/>
      </a:accent2>
      <a:accent3>
        <a:srgbClr val="A5A5A5"/>
      </a:accent3>
      <a:accent4>
        <a:srgbClr val="FFC000"/>
      </a:accent4>
      <a:accent5>
        <a:srgbClr val="0082C8"/>
      </a:accent5>
      <a:accent6>
        <a:srgbClr val="70AD47"/>
      </a:accent6>
      <a:hlink>
        <a:srgbClr val="FF0000"/>
      </a:hlink>
      <a:folHlink>
        <a:srgbClr val="1F3864"/>
      </a:folHlink>
    </a:clrScheme>
    <a:fontScheme name="Benutzerdefiniert 1">
      <a:majorFont>
        <a:latin typeface="OfficinaSansITCStd Book"/>
        <a:ea typeface=""/>
        <a:cs typeface=""/>
      </a:majorFont>
      <a:minorFont>
        <a:latin typeface="OfficinaSansITCStd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221</Words>
  <Application>Microsoft Office PowerPoint</Application>
  <PresentationFormat>Breitbild</PresentationFormat>
  <Paragraphs>39</Paragraphs>
  <Slides>19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19</vt:i4>
      </vt:variant>
    </vt:vector>
  </HeadingPairs>
  <TitlesOfParts>
    <vt:vector size="24" baseType="lpstr">
      <vt:lpstr>Arial</vt:lpstr>
      <vt:lpstr>Calibri</vt:lpstr>
      <vt:lpstr>Manus Smooth</vt:lpstr>
      <vt:lpstr>OfficinaSansITCStd Book</vt:lpstr>
      <vt:lpstr>Weltmission</vt:lpstr>
      <vt:lpstr>PowerPoint-Präsentation</vt:lpstr>
      <vt:lpstr>Und es werden kommen von Osten und von Westen, von Norden und von Süden, die zu Tisch sitzen werden im Reich Gottes.</vt:lpstr>
      <vt:lpstr>Unser Vater…</vt:lpstr>
      <vt:lpstr>…im Himmel!</vt:lpstr>
      <vt:lpstr>Dein Name werde geheiligt.</vt:lpstr>
      <vt:lpstr>Dein Reich komme.</vt:lpstr>
      <vt:lpstr>Dein Wille geschehe...</vt:lpstr>
      <vt:lpstr>…wie im Himmel, so auf Erden.</vt:lpstr>
      <vt:lpstr>Unser tägliches Brot gib uns heute.</vt:lpstr>
      <vt:lpstr>Und vergib uns unsere Schuld…</vt:lpstr>
      <vt:lpstr>…wie auch wir vergeben unseren Schuldigern.</vt:lpstr>
      <vt:lpstr>Und führe uns nicht in Versuchung, …</vt:lpstr>
      <vt:lpstr>…sondern erlöse uns von dem Bösen.</vt:lpstr>
      <vt:lpstr>Denn dein ist das Reich und die Kraft und die Herrlichkeit in Ewigkeit. Amen.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 DER  PRÄSENTATION</dc:title>
  <dc:creator>Ramona Oppel</dc:creator>
  <cp:lastModifiedBy>Holger Würth</cp:lastModifiedBy>
  <cp:revision>44</cp:revision>
  <dcterms:created xsi:type="dcterms:W3CDTF">2026-01-21T10:10:51Z</dcterms:created>
  <dcterms:modified xsi:type="dcterms:W3CDTF">2026-04-09T11:06:27Z</dcterms:modified>
</cp:coreProperties>
</file>