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63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3179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839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535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9614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223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6694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967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5307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42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62F5F-4A3C-4803-BAB3-936F56B8F698}" type="datetimeFigureOut">
              <a:rPr lang="de-DE" smtClean="0"/>
              <a:t>23.04.2025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4E369-4D80-459F-8EDA-B7846229C9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00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46E633DD-C4CA-4D75-967B-67F696006F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3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B6D5B10-5EDA-4725-B838-BD4558772F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71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3540E5F-F623-40D0-8DA1-259413260A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7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6AECBD3-5FB8-47B5-8F82-5CA03CAD3B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6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54BA9AC-C670-47BA-8ED0-4F8056ACD9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01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0A6AD34A-64A1-4970-95CB-0AA4E21274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16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F59F236-2510-45EF-B90C-16343B2EDA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80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14267BE1-BB5F-4AE1-9B52-12608FE90A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9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072C993F-FD8F-4F34-943E-32E18B83F0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96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E9B17C9-D5DD-4B6C-BCF9-09653F2B8E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49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50A0E88F-85CC-4F37-9025-6F559DBB78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72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Bildschirmpräsentation (4:3)</PresentationFormat>
  <Paragraphs>0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Holger Würth</dc:creator>
  <cp:lastModifiedBy>Holger Würth</cp:lastModifiedBy>
  <cp:revision>2</cp:revision>
  <dcterms:created xsi:type="dcterms:W3CDTF">2025-04-23T09:02:42Z</dcterms:created>
  <dcterms:modified xsi:type="dcterms:W3CDTF">2025-04-23T09:13:43Z</dcterms:modified>
</cp:coreProperties>
</file>